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  <p:sldMasterId id="2147483792" r:id="rId3"/>
    <p:sldMasterId id="2147483804" r:id="rId4"/>
  </p:sldMasterIdLst>
  <p:sldIdLst>
    <p:sldId id="434" r:id="rId5"/>
    <p:sldId id="722" r:id="rId6"/>
    <p:sldId id="703" r:id="rId7"/>
    <p:sldId id="597" r:id="rId8"/>
    <p:sldId id="584" r:id="rId9"/>
    <p:sldId id="723" r:id="rId10"/>
    <p:sldId id="711" r:id="rId11"/>
    <p:sldId id="724" r:id="rId12"/>
    <p:sldId id="680" r:id="rId13"/>
    <p:sldId id="725" r:id="rId14"/>
    <p:sldId id="728" r:id="rId15"/>
    <p:sldId id="705" r:id="rId16"/>
    <p:sldId id="726" r:id="rId17"/>
    <p:sldId id="727" r:id="rId18"/>
    <p:sldId id="5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2A3"/>
    <a:srgbClr val="D1A77D"/>
    <a:srgbClr val="F5EBD7"/>
    <a:srgbClr val="FFFFCC"/>
    <a:srgbClr val="463C22"/>
    <a:srgbClr val="60522E"/>
    <a:srgbClr val="BB7C1F"/>
    <a:srgbClr val="F0E4B6"/>
    <a:srgbClr val="FFFFD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688" autoAdjust="0"/>
    <p:restoredTop sz="94660"/>
  </p:normalViewPr>
  <p:slideViewPr>
    <p:cSldViewPr>
      <p:cViewPr varScale="1"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1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5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91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87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8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4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7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5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76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2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08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50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2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61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14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09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03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0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4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0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65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36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07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77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27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69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96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56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62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2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4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56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7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93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0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2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0E9B-BF18-4DAD-BCF7-BFF93F671142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9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0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9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35192" y="838200"/>
            <a:ext cx="5008808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  <a:cs typeface="Aharoni" panose="02010803020104030203" pitchFamily="2" charset="-79"/>
              </a:rPr>
              <a:t>Consecration</a:t>
            </a:r>
          </a:p>
          <a:p>
            <a:pPr algn="ctr"/>
            <a:r>
              <a:rPr lang="en-US" sz="6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  <a:cs typeface="Aharoni" panose="02010803020104030203" pitchFamily="2" charset="-79"/>
              </a:rPr>
              <a:t>of</a:t>
            </a:r>
            <a:r>
              <a:rPr lang="en-US" sz="1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en-US" sz="6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  <a:cs typeface="Aharoni" panose="02010803020104030203" pitchFamily="2" charset="-79"/>
              </a:rPr>
              <a:t>Dona</a:t>
            </a:r>
          </a:p>
          <a:p>
            <a:pPr algn="ctr"/>
            <a:r>
              <a:rPr lang="en-US" sz="66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  <a:cs typeface="Aharoni" panose="02010803020104030203" pitchFamily="2" charset="-79"/>
              </a:rPr>
              <a:t>Schepens</a:t>
            </a:r>
            <a:endParaRPr lang="en-US" sz="66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anose="020609030405050204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70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6000" b="1" dirty="0"/>
              <a:t>Words of Encouragement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257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 smtClean="0"/>
              <a:t>2 Timothy 4:5    </a:t>
            </a:r>
          </a:p>
          <a:p>
            <a:pPr lvl="1">
              <a:buFontTx/>
              <a:buChar char="-"/>
            </a:pPr>
            <a:r>
              <a:rPr lang="en-US" sz="4800" b="1" dirty="0" smtClean="0"/>
              <a:t>“Do the work of an evangelist”</a:t>
            </a:r>
          </a:p>
          <a:p>
            <a:pPr lvl="2">
              <a:buFontTx/>
              <a:buChar char="-"/>
            </a:pPr>
            <a:r>
              <a:rPr lang="en-US" sz="4400" b="1" dirty="0" smtClean="0"/>
              <a:t>Look for opportunities</a:t>
            </a:r>
          </a:p>
          <a:p>
            <a:pPr lvl="2">
              <a:buFontTx/>
              <a:buChar char="-"/>
            </a:pPr>
            <a:r>
              <a:rPr lang="en-US" sz="4400" b="1" dirty="0" smtClean="0"/>
              <a:t>Live it</a:t>
            </a:r>
          </a:p>
          <a:p>
            <a:pPr lvl="1">
              <a:buFontTx/>
              <a:buChar char="-"/>
            </a:pP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2758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06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prstClr val="white"/>
                </a:solidFill>
              </a:rPr>
              <a:t>“What is significant in the eyes of God is often seen as insignificant in the eyes of the world.”  			– Ted Kang</a:t>
            </a:r>
            <a:endParaRPr lang="en-US" sz="6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6000" b="1" dirty="0"/>
              <a:t>Words of Encouragement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257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 smtClean="0"/>
              <a:t>2 Timothy 4:5    </a:t>
            </a:r>
          </a:p>
          <a:p>
            <a:pPr lvl="1">
              <a:buFontTx/>
              <a:buChar char="-"/>
            </a:pPr>
            <a:r>
              <a:rPr lang="en-US" sz="4800" b="1" dirty="0"/>
              <a:t>“discharge all the duties of your ministry”</a:t>
            </a:r>
            <a:endParaRPr lang="en-US" sz="4800" b="1" dirty="0" smtClean="0"/>
          </a:p>
          <a:p>
            <a:pPr lvl="2">
              <a:buFontTx/>
              <a:buChar char="-"/>
            </a:pPr>
            <a:r>
              <a:rPr lang="en-US" sz="4400" b="1" dirty="0" smtClean="0"/>
              <a:t>You shouldn’t &amp; can’t do it all</a:t>
            </a:r>
          </a:p>
          <a:p>
            <a:pPr lvl="2">
              <a:buFontTx/>
              <a:buChar char="-"/>
            </a:pPr>
            <a:r>
              <a:rPr lang="en-US" sz="4400" b="1" dirty="0" smtClean="0"/>
              <a:t>Share all the good stuff </a:t>
            </a:r>
          </a:p>
          <a:p>
            <a:pPr lvl="1">
              <a:buFontTx/>
              <a:buChar char="-"/>
            </a:pP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8900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Response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990600"/>
            <a:ext cx="8833022" cy="5638800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en-US" sz="4800" b="1" dirty="0"/>
              <a:t>“I have fought the good fight, I have finished the race, I have kept the faith</a:t>
            </a:r>
            <a:r>
              <a:rPr lang="en-US" sz="4800" b="1" dirty="0" smtClean="0"/>
              <a:t>.” v.7</a:t>
            </a:r>
          </a:p>
          <a:p>
            <a:pPr lvl="1">
              <a:buFontTx/>
              <a:buChar char="-"/>
            </a:pPr>
            <a:r>
              <a:rPr lang="en-US" sz="4800" b="1" dirty="0"/>
              <a:t>“Now there is in store for me the crown of righteousness--all who have longed for his </a:t>
            </a:r>
            <a:r>
              <a:rPr lang="en-US" sz="4800" b="1" dirty="0" smtClean="0"/>
              <a:t>appearing.” v.8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27028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Words of Encouragement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371600"/>
            <a:ext cx="8833022" cy="5257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 smtClean="0"/>
              <a:t>2 Timothy 4:1-8     </a:t>
            </a:r>
            <a:r>
              <a:rPr lang="en-US" sz="4800" b="1" dirty="0" smtClean="0"/>
              <a:t>Page 965</a:t>
            </a:r>
          </a:p>
        </p:txBody>
      </p:sp>
    </p:spTree>
    <p:extLst>
      <p:ext uri="{BB962C8B-B14F-4D97-AF65-F5344CB8AC3E}">
        <p14:creationId xmlns:p14="http://schemas.microsoft.com/office/powerpoint/2010/main" val="39093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Words of Encouragement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371600"/>
            <a:ext cx="8833022" cy="5257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 smtClean="0"/>
              <a:t>2 Timothy 4:1-8     Page </a:t>
            </a:r>
            <a:r>
              <a:rPr lang="en-US" sz="4800" b="1" dirty="0" smtClean="0"/>
              <a:t>965</a:t>
            </a:r>
          </a:p>
          <a:p>
            <a:pPr marL="0" lvl="1" indent="0">
              <a:buNone/>
            </a:pPr>
            <a:r>
              <a:rPr lang="en-US" sz="4800" b="1" dirty="0" smtClean="0"/>
              <a:t>“In </a:t>
            </a:r>
            <a:r>
              <a:rPr lang="en-US" sz="4800" b="1" dirty="0"/>
              <a:t>the presence of God and of Christ Jesus, who will judge the living and the dead, and in view of his appearing and his kingdom, I give you this charge</a:t>
            </a:r>
            <a:r>
              <a:rPr lang="en-US" sz="4800" b="1" dirty="0" smtClean="0"/>
              <a:t>:”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2741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6000" b="1" dirty="0"/>
              <a:t>Words of Encouragement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2578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4800" b="1" dirty="0" smtClean="0"/>
              <a:t>2 Timothy 4:2-4    </a:t>
            </a:r>
          </a:p>
          <a:p>
            <a:pPr lvl="1">
              <a:buFontTx/>
              <a:buChar char="-"/>
            </a:pPr>
            <a:r>
              <a:rPr lang="en-US" sz="4800" b="1" dirty="0" smtClean="0"/>
              <a:t>“Preach the word”</a:t>
            </a:r>
          </a:p>
          <a:p>
            <a:pPr lvl="2">
              <a:buFontTx/>
              <a:buChar char="-"/>
            </a:pPr>
            <a:r>
              <a:rPr lang="en-US" sz="4400" b="1" dirty="0" smtClean="0"/>
              <a:t>In season and out of season</a:t>
            </a:r>
          </a:p>
          <a:p>
            <a:pPr lvl="2">
              <a:buFontTx/>
              <a:buChar char="-"/>
            </a:pPr>
            <a:r>
              <a:rPr lang="en-US" sz="4400" b="1" dirty="0" smtClean="0"/>
              <a:t>Correct, Rebuke</a:t>
            </a:r>
          </a:p>
          <a:p>
            <a:pPr lvl="2">
              <a:buFontTx/>
              <a:buChar char="-"/>
            </a:pPr>
            <a:r>
              <a:rPr lang="en-US" sz="4400" b="1" dirty="0" smtClean="0"/>
              <a:t>Encourage – great patience</a:t>
            </a:r>
          </a:p>
          <a:p>
            <a:pPr lvl="2">
              <a:buFontTx/>
              <a:buChar char="-"/>
            </a:pPr>
            <a:r>
              <a:rPr lang="en-US" sz="4400" b="1" dirty="0" smtClean="0"/>
              <a:t>Disregard sound doctrine –itching ears want to hear - myths</a:t>
            </a:r>
            <a:endParaRPr lang="en-US" sz="4400" b="1" dirty="0" smtClean="0"/>
          </a:p>
          <a:p>
            <a:pPr lvl="1">
              <a:buFontTx/>
              <a:buChar char="-"/>
            </a:pP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0204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066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Priscilla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6000" b="1" dirty="0"/>
              <a:t>Words of Encouragement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2578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4800" b="1" dirty="0" smtClean="0"/>
              <a:t>2 Timothy 4:5    </a:t>
            </a:r>
          </a:p>
          <a:p>
            <a:pPr lvl="1">
              <a:buFontTx/>
              <a:buChar char="-"/>
            </a:pPr>
            <a:r>
              <a:rPr lang="en-US" sz="4800" b="1" dirty="0" smtClean="0"/>
              <a:t>“Keep your head in all situations”</a:t>
            </a:r>
          </a:p>
          <a:p>
            <a:pPr lvl="2">
              <a:buFontTx/>
              <a:buChar char="-"/>
            </a:pPr>
            <a:r>
              <a:rPr lang="en-US" sz="4400" b="1" dirty="0" smtClean="0"/>
              <a:t>Don’t get distracted</a:t>
            </a:r>
          </a:p>
          <a:p>
            <a:pPr lvl="2">
              <a:buFontTx/>
              <a:buChar char="-"/>
            </a:pPr>
            <a:r>
              <a:rPr lang="en-US" sz="4400" b="1" dirty="0" smtClean="0"/>
              <a:t>“Our battle is not against flesh and blood, but against…spiritual forces.” Eph</a:t>
            </a:r>
            <a:r>
              <a:rPr lang="en-US" sz="4400" b="1" dirty="0" smtClean="0"/>
              <a:t>. 6:12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0182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1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6000" b="1" dirty="0"/>
              <a:t>Words of Encouragement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257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 smtClean="0"/>
              <a:t>2 Timothy 4:5    </a:t>
            </a:r>
          </a:p>
          <a:p>
            <a:pPr lvl="1">
              <a:buFontTx/>
              <a:buChar char="-"/>
            </a:pPr>
            <a:r>
              <a:rPr lang="en-US" sz="4800" b="1" dirty="0" smtClean="0"/>
              <a:t>“Endure hardship”</a:t>
            </a:r>
          </a:p>
          <a:p>
            <a:pPr lvl="2">
              <a:buFontTx/>
              <a:buChar char="-"/>
            </a:pPr>
            <a:r>
              <a:rPr lang="en-US" sz="4400" b="1" dirty="0" smtClean="0"/>
              <a:t>“Your battle is not against flesh and blood</a:t>
            </a:r>
          </a:p>
          <a:p>
            <a:pPr lvl="2">
              <a:buFontTx/>
              <a:buChar char="-"/>
            </a:pPr>
            <a:r>
              <a:rPr lang="en-US" sz="4400" b="1" dirty="0" smtClean="0"/>
              <a:t>Life is hard, but you got this</a:t>
            </a:r>
          </a:p>
          <a:p>
            <a:pPr lvl="2">
              <a:buFontTx/>
              <a:buChar char="-"/>
            </a:pPr>
            <a:r>
              <a:rPr lang="en-US" sz="4400" b="1" dirty="0" smtClean="0"/>
              <a:t>Stick close to the Father!</a:t>
            </a:r>
          </a:p>
          <a:p>
            <a:pPr lvl="1">
              <a:buFontTx/>
              <a:buChar char="-"/>
            </a:pP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9466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1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469916</TotalTime>
  <Words>270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10_Office Theme</vt:lpstr>
      <vt:lpstr>2_Office Theme</vt:lpstr>
      <vt:lpstr>1_Office Theme</vt:lpstr>
      <vt:lpstr>PowerPoint Presentation</vt:lpstr>
      <vt:lpstr>Words of Encouragement</vt:lpstr>
      <vt:lpstr>Words of Encouragement</vt:lpstr>
      <vt:lpstr>Words of Encouragement</vt:lpstr>
      <vt:lpstr>PowerPoint Presentation</vt:lpstr>
      <vt:lpstr>Words of Encouragement</vt:lpstr>
      <vt:lpstr>PowerPoint Presentation</vt:lpstr>
      <vt:lpstr>Words of Encouragement</vt:lpstr>
      <vt:lpstr>PowerPoint Presentation</vt:lpstr>
      <vt:lpstr>Words of Encouragement</vt:lpstr>
      <vt:lpstr>PowerPoint Presentation</vt:lpstr>
      <vt:lpstr>PowerPoint Presentation</vt:lpstr>
      <vt:lpstr>Words of Encouragement</vt:lpstr>
      <vt:lpstr>PowerPoint Presentation</vt:lpstr>
      <vt:lpstr>Response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Salvesen</dc:creator>
  <cp:lastModifiedBy>Jeff Salvesen</cp:lastModifiedBy>
  <cp:revision>953</cp:revision>
  <dcterms:created xsi:type="dcterms:W3CDTF">2017-02-06T13:34:37Z</dcterms:created>
  <dcterms:modified xsi:type="dcterms:W3CDTF">2019-06-09T13:26:04Z</dcterms:modified>
</cp:coreProperties>
</file>