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8" r:id="rId2"/>
    <p:sldMasterId id="2147483792" r:id="rId3"/>
  </p:sldMasterIdLst>
  <p:sldIdLst>
    <p:sldId id="729" r:id="rId4"/>
    <p:sldId id="838" r:id="rId5"/>
    <p:sldId id="434" r:id="rId6"/>
    <p:sldId id="769" r:id="rId7"/>
    <p:sldId id="839" r:id="rId8"/>
    <p:sldId id="722" r:id="rId9"/>
    <p:sldId id="597" r:id="rId10"/>
    <p:sldId id="840" r:id="rId11"/>
    <p:sldId id="841" r:id="rId12"/>
    <p:sldId id="842" r:id="rId13"/>
    <p:sldId id="825" r:id="rId14"/>
    <p:sldId id="843" r:id="rId15"/>
    <p:sldId id="810" r:id="rId16"/>
    <p:sldId id="844" r:id="rId17"/>
    <p:sldId id="845" r:id="rId18"/>
    <p:sldId id="846" r:id="rId19"/>
    <p:sldId id="847" r:id="rId20"/>
    <p:sldId id="821" r:id="rId21"/>
    <p:sldId id="811" r:id="rId22"/>
    <p:sldId id="827" r:id="rId23"/>
    <p:sldId id="5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2A3"/>
    <a:srgbClr val="D1A77D"/>
    <a:srgbClr val="F5EBD7"/>
    <a:srgbClr val="FFFFCC"/>
    <a:srgbClr val="463C22"/>
    <a:srgbClr val="60522E"/>
    <a:srgbClr val="BB7C1F"/>
    <a:srgbClr val="F0E4B6"/>
    <a:srgbClr val="FFFFD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67" d="100"/>
          <a:sy n="67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1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5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7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91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587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8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45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75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56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76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08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44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50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126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61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14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09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03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30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4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0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7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65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360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074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7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7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2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8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2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2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0E9B-BF18-4DAD-BCF7-BFF93F671142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F763-A7CD-4BE8-8FA2-248078EED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0E9B-BF18-4DAD-BCF7-BFF93F67114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F763-A7CD-4BE8-8FA2-248078EED8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0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41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4800" b="1" dirty="0"/>
              <a:t>Act 22:1-24    </a:t>
            </a:r>
          </a:p>
          <a:p>
            <a:pPr lvl="1">
              <a:buFontTx/>
              <a:buChar char="-"/>
            </a:pPr>
            <a:r>
              <a:rPr lang="en-US" sz="5200" b="1" dirty="0"/>
              <a:t>“You may come to God just as you are – Jew, Gentile, foreigner, high, low, rich, or poor – but you must come to Him through Jesus Christ.”</a:t>
            </a:r>
          </a:p>
          <a:p>
            <a:pPr lvl="8">
              <a:buFontTx/>
              <a:buChar char="-"/>
            </a:pPr>
            <a:r>
              <a:rPr lang="en-US" sz="4400" b="1" dirty="0" err="1"/>
              <a:t>Guzik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5807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2E26C1-4584-441C-84A4-40A2C62790C8}"/>
              </a:ext>
            </a:extLst>
          </p:cNvPr>
          <p:cNvSpPr txBox="1"/>
          <p:nvPr/>
        </p:nvSpPr>
        <p:spPr>
          <a:xfrm>
            <a:off x="2971800" y="9906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93636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b="1" dirty="0"/>
              <a:t>Act 23:1-11    </a:t>
            </a:r>
          </a:p>
        </p:txBody>
      </p:sp>
    </p:spTree>
    <p:extLst>
      <p:ext uri="{BB962C8B-B14F-4D97-AF65-F5344CB8AC3E}">
        <p14:creationId xmlns:p14="http://schemas.microsoft.com/office/powerpoint/2010/main" val="2158553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4800" b="1" dirty="0"/>
              <a:t>Act 23:1-11    </a:t>
            </a:r>
          </a:p>
          <a:p>
            <a:pPr lvl="1">
              <a:buFontTx/>
              <a:buChar char="-"/>
            </a:pPr>
            <a:r>
              <a:rPr lang="en-US" sz="5200" b="1" dirty="0"/>
              <a:t>The commander stepped in an kept them from killing Paul</a:t>
            </a:r>
          </a:p>
          <a:p>
            <a:pPr lvl="1">
              <a:buFontTx/>
              <a:buChar char="-"/>
            </a:pPr>
            <a:r>
              <a:rPr lang="en-US" sz="5200" b="1" dirty="0"/>
              <a:t>But wanted to Know more so he brought Paul before the Sanhedrin.</a:t>
            </a:r>
          </a:p>
        </p:txBody>
      </p:sp>
    </p:spTree>
    <p:extLst>
      <p:ext uri="{BB962C8B-B14F-4D97-AF65-F5344CB8AC3E}">
        <p14:creationId xmlns:p14="http://schemas.microsoft.com/office/powerpoint/2010/main" val="267866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4800" b="1" dirty="0"/>
              <a:t>Act 23:1-11    </a:t>
            </a:r>
          </a:p>
          <a:p>
            <a:pPr lvl="1">
              <a:buFontTx/>
              <a:buChar char="-"/>
            </a:pPr>
            <a:r>
              <a:rPr lang="en-US" sz="5200" b="1" dirty="0"/>
              <a:t>“I have fulfilled my duty to God in all good conscience to this day.”  </a:t>
            </a:r>
          </a:p>
          <a:p>
            <a:pPr lvl="1">
              <a:buFontTx/>
              <a:buChar char="-"/>
            </a:pPr>
            <a:r>
              <a:rPr lang="en-US" sz="5200" b="1" dirty="0"/>
              <a:t>At this Ananias orders Paul to be hit on the mouth.</a:t>
            </a:r>
          </a:p>
          <a:p>
            <a:pPr lvl="1">
              <a:buFontTx/>
              <a:buChar char="-"/>
            </a:pPr>
            <a:r>
              <a:rPr lang="en-US" sz="5200" b="1" dirty="0"/>
              <a:t>Paul “You whitewashed wall!”</a:t>
            </a:r>
          </a:p>
        </p:txBody>
      </p:sp>
    </p:spTree>
    <p:extLst>
      <p:ext uri="{BB962C8B-B14F-4D97-AF65-F5344CB8AC3E}">
        <p14:creationId xmlns:p14="http://schemas.microsoft.com/office/powerpoint/2010/main" val="152748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4800" b="1" dirty="0"/>
              <a:t>Act 23:1-11    </a:t>
            </a:r>
          </a:p>
          <a:p>
            <a:pPr lvl="1">
              <a:buFontTx/>
              <a:buChar char="-"/>
            </a:pPr>
            <a:r>
              <a:rPr lang="en-US" sz="5200" b="1" dirty="0"/>
              <a:t>The appearance of good, purity but really evil and corrupt</a:t>
            </a:r>
          </a:p>
          <a:p>
            <a:pPr lvl="1">
              <a:buFontTx/>
              <a:buChar char="-"/>
            </a:pPr>
            <a:r>
              <a:rPr lang="en-US" sz="5200" b="1" dirty="0"/>
              <a:t>This is both accurate and justified</a:t>
            </a:r>
          </a:p>
          <a:p>
            <a:pPr lvl="1">
              <a:buFontTx/>
              <a:buChar char="-"/>
            </a:pPr>
            <a:r>
              <a:rPr lang="en-US" sz="5200" b="1" dirty="0"/>
              <a:t>But Ananias is the High Priest and Paul retracks his words</a:t>
            </a:r>
          </a:p>
        </p:txBody>
      </p:sp>
    </p:spTree>
    <p:extLst>
      <p:ext uri="{BB962C8B-B14F-4D97-AF65-F5344CB8AC3E}">
        <p14:creationId xmlns:p14="http://schemas.microsoft.com/office/powerpoint/2010/main" val="1846047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4800" b="1" dirty="0"/>
              <a:t>Act 23:1-11    </a:t>
            </a:r>
          </a:p>
          <a:p>
            <a:pPr lvl="1">
              <a:buFontTx/>
              <a:buChar char="-"/>
            </a:pPr>
            <a:r>
              <a:rPr lang="en-US" sz="5200" b="1" dirty="0"/>
              <a:t>He redirects the conversation on Resurrection and Angels – Pharisees believe but the Sadducees do not.</a:t>
            </a:r>
          </a:p>
          <a:p>
            <a:pPr lvl="1">
              <a:buFontTx/>
              <a:buChar char="-"/>
            </a:pPr>
            <a:r>
              <a:rPr lang="en-US" sz="5200" b="1" dirty="0"/>
              <a:t>But they are still ready to tear him to pieces.</a:t>
            </a:r>
          </a:p>
        </p:txBody>
      </p:sp>
    </p:spTree>
    <p:extLst>
      <p:ext uri="{BB962C8B-B14F-4D97-AF65-F5344CB8AC3E}">
        <p14:creationId xmlns:p14="http://schemas.microsoft.com/office/powerpoint/2010/main" val="2939066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b="1" dirty="0"/>
              <a:t>Act 23:1-11    </a:t>
            </a:r>
          </a:p>
          <a:p>
            <a:pPr lvl="1">
              <a:buFontTx/>
              <a:buChar char="-"/>
            </a:pPr>
            <a:r>
              <a:rPr lang="en-US" sz="5200" b="1" dirty="0"/>
              <a:t>God spoke to him – “Take courage! As you have testified about me in Jerusalem, so you must also testify in Rome.” v.11</a:t>
            </a:r>
          </a:p>
        </p:txBody>
      </p:sp>
    </p:spTree>
    <p:extLst>
      <p:ext uri="{BB962C8B-B14F-4D97-AF65-F5344CB8AC3E}">
        <p14:creationId xmlns:p14="http://schemas.microsoft.com/office/powerpoint/2010/main" val="164499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89F072-7391-497B-ACA9-5B6440F6AD2D}"/>
              </a:ext>
            </a:extLst>
          </p:cNvPr>
          <p:cNvSpPr txBox="1"/>
          <p:nvPr/>
        </p:nvSpPr>
        <p:spPr>
          <a:xfrm>
            <a:off x="3048000" y="13716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06F07C-FD59-40F9-9E96-283A22D67F22}"/>
              </a:ext>
            </a:extLst>
          </p:cNvPr>
          <p:cNvSpPr txBox="1"/>
          <p:nvPr/>
        </p:nvSpPr>
        <p:spPr>
          <a:xfrm>
            <a:off x="2362200" y="13716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674568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b="1" dirty="0"/>
              <a:t>Act 23:12-15    </a:t>
            </a:r>
          </a:p>
          <a:p>
            <a:pPr lvl="1">
              <a:buFontTx/>
              <a:buChar char="-"/>
            </a:pPr>
            <a:r>
              <a:rPr lang="en-US" sz="5200" b="1" dirty="0"/>
              <a:t>40 men vow to fast until they have killed Paul</a:t>
            </a:r>
          </a:p>
          <a:p>
            <a:pPr lvl="1">
              <a:buFontTx/>
              <a:buChar char="-"/>
            </a:pPr>
            <a:r>
              <a:rPr lang="en-US" sz="5200" b="1" dirty="0"/>
              <a:t>This is found out and the Roman Commander protects him – “Take Courage”</a:t>
            </a:r>
          </a:p>
        </p:txBody>
      </p:sp>
    </p:spTree>
    <p:extLst>
      <p:ext uri="{BB962C8B-B14F-4D97-AF65-F5344CB8AC3E}">
        <p14:creationId xmlns:p14="http://schemas.microsoft.com/office/powerpoint/2010/main" val="250649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B9AE-8CB8-45F6-BCB4-145A0B21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C7B96-2E44-4525-BFAA-0D3D5BD24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48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9A991C-0EAA-474C-8A53-E97E1D45BA56}"/>
              </a:ext>
            </a:extLst>
          </p:cNvPr>
          <p:cNvSpPr txBox="1"/>
          <p:nvPr/>
        </p:nvSpPr>
        <p:spPr>
          <a:xfrm>
            <a:off x="2133600" y="14478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371213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</p:spPr>
        <p:txBody>
          <a:bodyPr>
            <a:noAutofit/>
          </a:bodyPr>
          <a:lstStyle/>
          <a:p>
            <a:r>
              <a:rPr lang="en-US" sz="6600" b="1" dirty="0"/>
              <a:t>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838200"/>
            <a:ext cx="8833022" cy="6019800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n-US" sz="4800" b="1" dirty="0"/>
              <a:t>What words or phrases (lies) have been spoken over you-that have landed like a name?</a:t>
            </a:r>
          </a:p>
          <a:p>
            <a:pPr lvl="1">
              <a:buFontTx/>
              <a:buChar char="-"/>
            </a:pPr>
            <a:r>
              <a:rPr lang="en-US" sz="4800" b="1" dirty="0"/>
              <a:t>Take the name tag provided and write the opposite (or how God sees you) in the space provided for your name.</a:t>
            </a:r>
          </a:p>
          <a:p>
            <a:pPr marL="457200" lvl="1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0288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05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/>
              <a:t>Hello My Name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114425"/>
            <a:ext cx="8833022" cy="5514975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4800" b="1" dirty="0"/>
              <a:t>Acts 22 &amp; 23     Page 904</a:t>
            </a:r>
          </a:p>
          <a:p>
            <a:pPr marL="685800" lvl="1" indent="-685800">
              <a:buFontTx/>
              <a:buChar char="-"/>
            </a:pPr>
            <a:r>
              <a:rPr lang="en-US" sz="4800" b="1" dirty="0"/>
              <a:t>Paul is in Jerusalem</a:t>
            </a:r>
          </a:p>
          <a:p>
            <a:pPr marL="685800" lvl="1" indent="-685800">
              <a:buFontTx/>
              <a:buChar char="-"/>
            </a:pPr>
            <a:r>
              <a:rPr lang="en-US" sz="4800" b="1" dirty="0"/>
              <a:t>Some Jewish people see him at the temple and stir up the people against him</a:t>
            </a:r>
          </a:p>
          <a:p>
            <a:pPr marL="685800" lvl="1" indent="-685800">
              <a:buFontTx/>
              <a:buChar char="-"/>
            </a:pPr>
            <a:r>
              <a:rPr lang="en-US" sz="4800" b="1" dirty="0"/>
              <a:t>They lied and said he was leading people away from the Law and had brought a Gentile into the Temple</a:t>
            </a:r>
          </a:p>
        </p:txBody>
      </p:sp>
    </p:spTree>
    <p:extLst>
      <p:ext uri="{BB962C8B-B14F-4D97-AF65-F5344CB8AC3E}">
        <p14:creationId xmlns:p14="http://schemas.microsoft.com/office/powerpoint/2010/main" val="276402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/>
              <a:t>Hello My Name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114425"/>
            <a:ext cx="8833022" cy="5514975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b="1" dirty="0"/>
              <a:t>Acts 22 &amp; 23     Page 904</a:t>
            </a:r>
          </a:p>
          <a:p>
            <a:pPr marL="685800" lvl="1" indent="-685800">
              <a:buFontTx/>
              <a:buChar char="-"/>
            </a:pPr>
            <a:r>
              <a:rPr lang="en-US" sz="4800" b="1" dirty="0"/>
              <a:t>So mad, they were literally trying to kill him</a:t>
            </a:r>
          </a:p>
          <a:p>
            <a:pPr marL="685800" lvl="1" indent="-685800">
              <a:buFontTx/>
              <a:buChar char="-"/>
            </a:pPr>
            <a:r>
              <a:rPr lang="en-US" sz="4800" b="1" dirty="0"/>
              <a:t>Commander of the Roman troops steps in and they are making all kinds of accusations against Paul.</a:t>
            </a:r>
          </a:p>
        </p:txBody>
      </p:sp>
    </p:spTree>
    <p:extLst>
      <p:ext uri="{BB962C8B-B14F-4D97-AF65-F5344CB8AC3E}">
        <p14:creationId xmlns:p14="http://schemas.microsoft.com/office/powerpoint/2010/main" val="302430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/>
              <a:t>Hello My Name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371600"/>
            <a:ext cx="8833022" cy="5257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b="1" dirty="0"/>
              <a:t>Acts 22:1-24     Page 904</a:t>
            </a:r>
          </a:p>
        </p:txBody>
      </p:sp>
    </p:spTree>
    <p:extLst>
      <p:ext uri="{BB962C8B-B14F-4D97-AF65-F5344CB8AC3E}">
        <p14:creationId xmlns:p14="http://schemas.microsoft.com/office/powerpoint/2010/main" val="3909310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4800" b="1" dirty="0"/>
              <a:t>Act 22:1-24    </a:t>
            </a:r>
          </a:p>
          <a:p>
            <a:pPr lvl="1">
              <a:buFontTx/>
              <a:buChar char="-"/>
            </a:pPr>
            <a:r>
              <a:rPr lang="en-US" sz="5200" b="1" dirty="0"/>
              <a:t>Paul shares his whole story of conversion</a:t>
            </a:r>
          </a:p>
          <a:p>
            <a:pPr lvl="1">
              <a:buFontTx/>
              <a:buChar char="-"/>
            </a:pPr>
            <a:r>
              <a:rPr lang="en-US" sz="5200" b="1" dirty="0"/>
              <a:t>He talks about being present and affirming the killing of Stephen</a:t>
            </a:r>
          </a:p>
          <a:p>
            <a:pPr lvl="1">
              <a:buFontTx/>
              <a:buChar char="-"/>
            </a:pPr>
            <a:r>
              <a:rPr lang="en-US" sz="5200" b="1" dirty="0"/>
              <a:t>He does this to show affinity. </a:t>
            </a:r>
          </a:p>
        </p:txBody>
      </p:sp>
    </p:spTree>
    <p:extLst>
      <p:ext uri="{BB962C8B-B14F-4D97-AF65-F5344CB8AC3E}">
        <p14:creationId xmlns:p14="http://schemas.microsoft.com/office/powerpoint/2010/main" val="102044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b="1" dirty="0"/>
              <a:t>Act 22:1-24    </a:t>
            </a:r>
          </a:p>
          <a:p>
            <a:pPr lvl="1">
              <a:buFontTx/>
              <a:buChar char="-"/>
            </a:pPr>
            <a:r>
              <a:rPr lang="en-US" sz="5200" b="1" dirty="0"/>
              <a:t>But then he told them how God sent him to the Gentiles</a:t>
            </a:r>
          </a:p>
          <a:p>
            <a:pPr lvl="1">
              <a:buFontTx/>
              <a:buChar char="-"/>
            </a:pPr>
            <a:r>
              <a:rPr lang="en-US" sz="5200" b="1" dirty="0"/>
              <a:t>“The crowd listened to Paul until he said this.” v.22</a:t>
            </a:r>
          </a:p>
          <a:p>
            <a:pPr lvl="1">
              <a:buFontTx/>
              <a:buChar char="-"/>
            </a:pPr>
            <a:r>
              <a:rPr lang="en-US" sz="5200" b="1" dirty="0"/>
              <a:t>The “this” - Gentiles </a:t>
            </a:r>
          </a:p>
        </p:txBody>
      </p:sp>
    </p:spTree>
    <p:extLst>
      <p:ext uri="{BB962C8B-B14F-4D97-AF65-F5344CB8AC3E}">
        <p14:creationId xmlns:p14="http://schemas.microsoft.com/office/powerpoint/2010/main" val="385234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4" y="228600"/>
            <a:ext cx="9144000" cy="9445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prstClr val="black"/>
                </a:solidFill>
              </a:rPr>
              <a:t>Hello My Name Is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4800" b="1" dirty="0"/>
              <a:t>Act 22:1-24    </a:t>
            </a:r>
          </a:p>
          <a:p>
            <a:pPr lvl="1">
              <a:buFontTx/>
              <a:buChar char="-"/>
            </a:pPr>
            <a:r>
              <a:rPr lang="en-US" sz="5200" b="1" dirty="0"/>
              <a:t>The fact that Paul believed that God was offering access to Gentiles led the crowd to want to “rid the earth of him!”</a:t>
            </a:r>
          </a:p>
        </p:txBody>
      </p:sp>
    </p:spTree>
    <p:extLst>
      <p:ext uri="{BB962C8B-B14F-4D97-AF65-F5344CB8AC3E}">
        <p14:creationId xmlns:p14="http://schemas.microsoft.com/office/powerpoint/2010/main" val="3359145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523538</TotalTime>
  <Words>495</Words>
  <Application>Microsoft Office PowerPoint</Application>
  <PresentationFormat>On-screen Show (4:3)</PresentationFormat>
  <Paragraphs>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Office Theme</vt:lpstr>
      <vt:lpstr>10_Office Theme</vt:lpstr>
      <vt:lpstr>2_Office Theme</vt:lpstr>
      <vt:lpstr>PowerPoint Presentation</vt:lpstr>
      <vt:lpstr>PowerPoint Presentation</vt:lpstr>
      <vt:lpstr>PowerPoint Presentation</vt:lpstr>
      <vt:lpstr>Hello My Name Is…</vt:lpstr>
      <vt:lpstr>Hello My Name Is…</vt:lpstr>
      <vt:lpstr>Hello My Name Is</vt:lpstr>
      <vt:lpstr>Hello My Name Is</vt:lpstr>
      <vt:lpstr>Hello My Name Is</vt:lpstr>
      <vt:lpstr>Hello My Name Is</vt:lpstr>
      <vt:lpstr>Hello My Name Is</vt:lpstr>
      <vt:lpstr>PowerPoint Presentation</vt:lpstr>
      <vt:lpstr>Hello My Name Is</vt:lpstr>
      <vt:lpstr>Hello My Name Is</vt:lpstr>
      <vt:lpstr>Hello My Name Is</vt:lpstr>
      <vt:lpstr>Hello My Name Is</vt:lpstr>
      <vt:lpstr>Hello My Name Is</vt:lpstr>
      <vt:lpstr>Hello My Name Is</vt:lpstr>
      <vt:lpstr>PowerPoint Presentation</vt:lpstr>
      <vt:lpstr>Hello My Name Is</vt:lpstr>
      <vt:lpstr>PowerPoint Presentation</vt:lpstr>
      <vt:lpstr>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Salvesen</dc:creator>
  <cp:lastModifiedBy>Jeff Salvesen</cp:lastModifiedBy>
  <cp:revision>1137</cp:revision>
  <dcterms:created xsi:type="dcterms:W3CDTF">2017-02-06T13:34:37Z</dcterms:created>
  <dcterms:modified xsi:type="dcterms:W3CDTF">2019-08-25T14:14:17Z</dcterms:modified>
</cp:coreProperties>
</file>