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</p:sldMasterIdLst>
  <p:sldIdLst>
    <p:sldId id="729" r:id="rId3"/>
    <p:sldId id="838" r:id="rId4"/>
    <p:sldId id="434" r:id="rId5"/>
    <p:sldId id="769" r:id="rId6"/>
    <p:sldId id="864" r:id="rId7"/>
    <p:sldId id="722" r:id="rId8"/>
    <p:sldId id="851" r:id="rId9"/>
    <p:sldId id="865" r:id="rId10"/>
    <p:sldId id="866" r:id="rId11"/>
    <p:sldId id="867" r:id="rId12"/>
    <p:sldId id="868" r:id="rId13"/>
    <p:sldId id="825" r:id="rId14"/>
    <p:sldId id="860" r:id="rId15"/>
    <p:sldId id="869" r:id="rId16"/>
    <p:sldId id="871" r:id="rId17"/>
    <p:sldId id="870" r:id="rId18"/>
    <p:sldId id="872" r:id="rId19"/>
    <p:sldId id="821" r:id="rId20"/>
    <p:sldId id="863" r:id="rId21"/>
    <p:sldId id="862" r:id="rId22"/>
    <p:sldId id="873" r:id="rId23"/>
    <p:sldId id="874" r:id="rId24"/>
    <p:sldId id="875" r:id="rId25"/>
    <p:sldId id="876" r:id="rId26"/>
    <p:sldId id="827" r:id="rId27"/>
    <p:sldId id="5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2A3"/>
    <a:srgbClr val="D1A77D"/>
    <a:srgbClr val="F5EBD7"/>
    <a:srgbClr val="FFFFCC"/>
    <a:srgbClr val="463C22"/>
    <a:srgbClr val="60522E"/>
    <a:srgbClr val="BB7C1F"/>
    <a:srgbClr val="F0E4B6"/>
    <a:srgbClr val="FFFFD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1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7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9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8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8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4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7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5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76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2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0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50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2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0E9B-BF18-4DAD-BCF7-BFF93F671142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F763-A7CD-4BE8-8FA2-248078EE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0E9B-BF18-4DAD-BCF7-BFF93F6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F763-A7CD-4BE8-8FA2-248078EED8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15:11-16</a:t>
            </a:r>
          </a:p>
          <a:p>
            <a:pPr lvl="1">
              <a:buFontTx/>
              <a:buChar char="-"/>
            </a:pPr>
            <a:r>
              <a:rPr lang="en-US" sz="5200" b="1" dirty="0"/>
              <a:t>“on wild living” – extravagant, excessive, reckless, wasteful – he did not hinder himself from anything he wanted.</a:t>
            </a:r>
          </a:p>
        </p:txBody>
      </p:sp>
    </p:spTree>
    <p:extLst>
      <p:ext uri="{BB962C8B-B14F-4D97-AF65-F5344CB8AC3E}">
        <p14:creationId xmlns:p14="http://schemas.microsoft.com/office/powerpoint/2010/main" val="149087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15:11-16</a:t>
            </a:r>
          </a:p>
          <a:p>
            <a:pPr lvl="1">
              <a:buFontTx/>
              <a:buChar char="-"/>
            </a:pPr>
            <a:r>
              <a:rPr lang="en-US" sz="5200" b="1" dirty="0"/>
              <a:t>He lost everything he had.</a:t>
            </a:r>
          </a:p>
          <a:p>
            <a:pPr lvl="1">
              <a:buFontTx/>
              <a:buChar char="-"/>
            </a:pPr>
            <a:r>
              <a:rPr lang="en-US" sz="5200" b="1" dirty="0"/>
              <a:t>Ends up working for a pig farm longing to eat what the pigs eat.</a:t>
            </a:r>
          </a:p>
        </p:txBody>
      </p:sp>
    </p:spTree>
    <p:extLst>
      <p:ext uri="{BB962C8B-B14F-4D97-AF65-F5344CB8AC3E}">
        <p14:creationId xmlns:p14="http://schemas.microsoft.com/office/powerpoint/2010/main" val="1989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36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I Believe About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371600"/>
            <a:ext cx="8833022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15:17-24</a:t>
            </a:r>
          </a:p>
        </p:txBody>
      </p:sp>
    </p:spTree>
    <p:extLst>
      <p:ext uri="{BB962C8B-B14F-4D97-AF65-F5344CB8AC3E}">
        <p14:creationId xmlns:p14="http://schemas.microsoft.com/office/powerpoint/2010/main" val="425837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4800" b="1" dirty="0"/>
              <a:t>Luke 15:17-24</a:t>
            </a:r>
          </a:p>
          <a:p>
            <a:pPr lvl="1">
              <a:buFontTx/>
              <a:buChar char="-"/>
            </a:pPr>
            <a:r>
              <a:rPr lang="en-US" sz="5200" b="1" dirty="0"/>
              <a:t>“I am not good enough—I have little to no value.”</a:t>
            </a:r>
          </a:p>
          <a:p>
            <a:pPr lvl="1">
              <a:buFontTx/>
              <a:buChar char="-"/>
            </a:pPr>
            <a:r>
              <a:rPr lang="en-US" sz="5200" b="1" dirty="0"/>
              <a:t>Mentally formulates his repentance.</a:t>
            </a:r>
          </a:p>
          <a:p>
            <a:pPr lvl="1">
              <a:buFontTx/>
              <a:buChar char="-"/>
            </a:pPr>
            <a:r>
              <a:rPr lang="en-US" sz="5200" b="1" dirty="0"/>
              <a:t>“No longer worth to be called your son.” v.19</a:t>
            </a:r>
          </a:p>
        </p:txBody>
      </p:sp>
    </p:spTree>
    <p:extLst>
      <p:ext uri="{BB962C8B-B14F-4D97-AF65-F5344CB8AC3E}">
        <p14:creationId xmlns:p14="http://schemas.microsoft.com/office/powerpoint/2010/main" val="197081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4800" b="1" dirty="0"/>
              <a:t>Luke 15:17-24</a:t>
            </a:r>
          </a:p>
          <a:p>
            <a:pPr lvl="1">
              <a:buFontTx/>
              <a:buChar char="-"/>
            </a:pPr>
            <a:r>
              <a:rPr lang="en-US" sz="5200" b="1" dirty="0"/>
              <a:t>He thinks his best case scenario is to become one of his fathers servants.</a:t>
            </a:r>
          </a:p>
          <a:p>
            <a:pPr lvl="1">
              <a:buFontTx/>
              <a:buChar char="-"/>
            </a:pPr>
            <a:r>
              <a:rPr lang="en-US" sz="5200" b="1" dirty="0"/>
              <a:t>A slave considered part of the family but a servant could be dismissed at a moments notice.</a:t>
            </a:r>
          </a:p>
        </p:txBody>
      </p:sp>
    </p:spTree>
    <p:extLst>
      <p:ext uri="{BB962C8B-B14F-4D97-AF65-F5344CB8AC3E}">
        <p14:creationId xmlns:p14="http://schemas.microsoft.com/office/powerpoint/2010/main" val="225694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15:17-24</a:t>
            </a:r>
          </a:p>
          <a:p>
            <a:pPr lvl="1">
              <a:buFontTx/>
              <a:buChar char="-"/>
            </a:pPr>
            <a:r>
              <a:rPr lang="en-US" sz="5200" b="1" dirty="0"/>
              <a:t>When he comes home his father runs to him when he’s still a long ways off – hugs and kisses.</a:t>
            </a:r>
          </a:p>
          <a:p>
            <a:pPr lvl="1">
              <a:buFontTx/>
              <a:buChar char="-"/>
            </a:pPr>
            <a:r>
              <a:rPr lang="en-US" sz="5200" b="1" dirty="0"/>
              <a:t>He throws a huge party</a:t>
            </a:r>
          </a:p>
        </p:txBody>
      </p:sp>
    </p:spTree>
    <p:extLst>
      <p:ext uri="{BB962C8B-B14F-4D97-AF65-F5344CB8AC3E}">
        <p14:creationId xmlns:p14="http://schemas.microsoft.com/office/powerpoint/2010/main" val="1230293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15:17-24</a:t>
            </a:r>
          </a:p>
          <a:p>
            <a:pPr lvl="1">
              <a:buFontTx/>
              <a:buChar char="-"/>
            </a:pPr>
            <a:r>
              <a:rPr lang="en-US" sz="5200" b="1" dirty="0"/>
              <a:t>The God of the universe is waiting for us to come to our senses so that he can say, “Welcome home son/daughter, I love you.”</a:t>
            </a:r>
          </a:p>
        </p:txBody>
      </p:sp>
    </p:spTree>
    <p:extLst>
      <p:ext uri="{BB962C8B-B14F-4D97-AF65-F5344CB8AC3E}">
        <p14:creationId xmlns:p14="http://schemas.microsoft.com/office/powerpoint/2010/main" val="174065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89F072-7391-497B-ACA9-5B6440F6AD2D}"/>
              </a:ext>
            </a:extLst>
          </p:cNvPr>
          <p:cNvSpPr txBox="1"/>
          <p:nvPr/>
        </p:nvSpPr>
        <p:spPr>
          <a:xfrm>
            <a:off x="3048000" y="13716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68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I Believe About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371600"/>
            <a:ext cx="8833022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15:25-32</a:t>
            </a:r>
          </a:p>
        </p:txBody>
      </p:sp>
    </p:spTree>
    <p:extLst>
      <p:ext uri="{BB962C8B-B14F-4D97-AF65-F5344CB8AC3E}">
        <p14:creationId xmlns:p14="http://schemas.microsoft.com/office/powerpoint/2010/main" val="344395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2B9AE-8CB8-45F6-BCB4-145A0B21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C7B96-2E44-4525-BFAA-0D3D5BD24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48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15:25-32</a:t>
            </a:r>
          </a:p>
          <a:p>
            <a:pPr lvl="1">
              <a:buFontTx/>
              <a:buChar char="-"/>
            </a:pPr>
            <a:r>
              <a:rPr lang="en-US" sz="5200" b="1" dirty="0"/>
              <a:t>“What I do (my works), defines who I am.”</a:t>
            </a:r>
          </a:p>
          <a:p>
            <a:pPr lvl="1">
              <a:buFontTx/>
              <a:buChar char="-"/>
            </a:pPr>
            <a:r>
              <a:rPr lang="en-US" sz="5200" b="1" dirty="0"/>
              <a:t>The other brother is mad that his dad threw a party – It’s not fair.</a:t>
            </a:r>
          </a:p>
        </p:txBody>
      </p:sp>
    </p:spTree>
    <p:extLst>
      <p:ext uri="{BB962C8B-B14F-4D97-AF65-F5344CB8AC3E}">
        <p14:creationId xmlns:p14="http://schemas.microsoft.com/office/powerpoint/2010/main" val="1029487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4800" b="1" dirty="0"/>
              <a:t>Luke 15:25-32</a:t>
            </a:r>
          </a:p>
          <a:p>
            <a:pPr lvl="1">
              <a:buFontTx/>
              <a:buChar char="-"/>
            </a:pPr>
            <a:r>
              <a:rPr lang="en-US" sz="5200" b="1" dirty="0"/>
              <a:t>He’s so angry he refuse to go to the party.</a:t>
            </a:r>
          </a:p>
          <a:p>
            <a:pPr lvl="1">
              <a:buFontTx/>
              <a:buChar char="-"/>
            </a:pPr>
            <a:r>
              <a:rPr lang="en-US" sz="5200" b="1" dirty="0"/>
              <a:t>“I’ve been slaving for you.” v.29</a:t>
            </a:r>
          </a:p>
          <a:p>
            <a:pPr lvl="1">
              <a:buFontTx/>
              <a:buChar char="-"/>
            </a:pPr>
            <a:r>
              <a:rPr lang="en-US" sz="5200" b="1" dirty="0"/>
              <a:t>You never once threw a party for me!</a:t>
            </a:r>
          </a:p>
        </p:txBody>
      </p:sp>
    </p:spTree>
    <p:extLst>
      <p:ext uri="{BB962C8B-B14F-4D97-AF65-F5344CB8AC3E}">
        <p14:creationId xmlns:p14="http://schemas.microsoft.com/office/powerpoint/2010/main" val="2797068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4800" b="1" dirty="0"/>
              <a:t>Luke 15:25-32</a:t>
            </a:r>
          </a:p>
          <a:p>
            <a:pPr lvl="1">
              <a:buFontTx/>
              <a:buChar char="-"/>
            </a:pPr>
            <a:r>
              <a:rPr lang="en-US" sz="5200" b="1" dirty="0"/>
              <a:t>Look at my brother—he’s horrible and has done horrible things—I’m so much better than him.</a:t>
            </a:r>
          </a:p>
          <a:p>
            <a:pPr lvl="1">
              <a:buFontTx/>
              <a:buChar char="-"/>
            </a:pPr>
            <a:r>
              <a:rPr lang="en-US" sz="5200" b="1" dirty="0"/>
              <a:t>“You are always with me, everything I have is yours.” v.31</a:t>
            </a:r>
          </a:p>
        </p:txBody>
      </p:sp>
    </p:spTree>
    <p:extLst>
      <p:ext uri="{BB962C8B-B14F-4D97-AF65-F5344CB8AC3E}">
        <p14:creationId xmlns:p14="http://schemas.microsoft.com/office/powerpoint/2010/main" val="2635351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15:25-32</a:t>
            </a:r>
          </a:p>
          <a:p>
            <a:pPr lvl="1">
              <a:buFontTx/>
              <a:buChar char="-"/>
            </a:pPr>
            <a:r>
              <a:rPr lang="en-US" sz="5200" b="1" dirty="0"/>
              <a:t>Your brother was lost and is found—God is about the whole family, the whole community.</a:t>
            </a:r>
          </a:p>
        </p:txBody>
      </p:sp>
    </p:spTree>
    <p:extLst>
      <p:ext uri="{BB962C8B-B14F-4D97-AF65-F5344CB8AC3E}">
        <p14:creationId xmlns:p14="http://schemas.microsoft.com/office/powerpoint/2010/main" val="3344537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15:25-32</a:t>
            </a:r>
          </a:p>
          <a:p>
            <a:pPr lvl="1">
              <a:buFontTx/>
              <a:buChar char="-"/>
            </a:pPr>
            <a:r>
              <a:rPr lang="en-US" sz="5200" b="1" dirty="0"/>
              <a:t>The world, mostly judges by what we do and don’t do, God cares about what is done for you—Your value is found in Him.</a:t>
            </a:r>
          </a:p>
        </p:txBody>
      </p:sp>
    </p:spTree>
    <p:extLst>
      <p:ext uri="{BB962C8B-B14F-4D97-AF65-F5344CB8AC3E}">
        <p14:creationId xmlns:p14="http://schemas.microsoft.com/office/powerpoint/2010/main" val="323993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9A991C-0EAA-474C-8A53-E97E1D45BA56}"/>
              </a:ext>
            </a:extLst>
          </p:cNvPr>
          <p:cNvSpPr txBox="1"/>
          <p:nvPr/>
        </p:nvSpPr>
        <p:spPr>
          <a:xfrm>
            <a:off x="2133600" y="1447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13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>
            <a:noAutofit/>
          </a:bodyPr>
          <a:lstStyle/>
          <a:p>
            <a:r>
              <a:rPr lang="en-US" sz="6600" b="1" dirty="0"/>
              <a:t>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838200"/>
            <a:ext cx="8833022" cy="6019800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en-US" sz="4800" b="1" dirty="0"/>
              <a:t>Where in your life do you need to let others and God in? </a:t>
            </a:r>
          </a:p>
          <a:p>
            <a:pPr lvl="1">
              <a:buFontTx/>
              <a:buChar char="-"/>
            </a:pPr>
            <a:r>
              <a:rPr lang="en-US" sz="4800" b="1" dirty="0"/>
              <a:t>What part of you needs to receive the Love of God—Hear your value is in Him?</a:t>
            </a:r>
          </a:p>
          <a:p>
            <a:pPr lvl="1">
              <a:buFontTx/>
              <a:buChar char="-"/>
            </a:pPr>
            <a:r>
              <a:rPr lang="en-US" sz="4800" b="1" dirty="0"/>
              <a:t>What are you trying to prove (to God)?</a:t>
            </a:r>
          </a:p>
          <a:p>
            <a:pPr marL="457200" lvl="1" indent="0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0288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05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I Believe About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114425"/>
            <a:ext cx="8833022" cy="551497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     Page 849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This story is called a parable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A parable is a simple story to illustrate a spiritual truth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This story follows two other stories about lost things</a:t>
            </a:r>
          </a:p>
        </p:txBody>
      </p:sp>
    </p:spTree>
    <p:extLst>
      <p:ext uri="{BB962C8B-B14F-4D97-AF65-F5344CB8AC3E}">
        <p14:creationId xmlns:p14="http://schemas.microsoft.com/office/powerpoint/2010/main" val="276402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I Believe About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114425"/>
            <a:ext cx="8833022" cy="551497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     Page 849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The parable of the lost son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The parodical son</a:t>
            </a:r>
          </a:p>
          <a:p>
            <a:pPr marL="685800" lvl="1" indent="-685800">
              <a:buFontTx/>
              <a:buChar char="-"/>
            </a:pPr>
            <a:r>
              <a:rPr lang="en-US" sz="4800" b="1" dirty="0"/>
              <a:t>The loving father</a:t>
            </a:r>
          </a:p>
        </p:txBody>
      </p:sp>
    </p:spTree>
    <p:extLst>
      <p:ext uri="{BB962C8B-B14F-4D97-AF65-F5344CB8AC3E}">
        <p14:creationId xmlns:p14="http://schemas.microsoft.com/office/powerpoint/2010/main" val="33609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/>
              <a:t>The Lies I Believe About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371600"/>
            <a:ext cx="8833022" cy="5257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15:11-16     Page 849</a:t>
            </a:r>
          </a:p>
        </p:txBody>
      </p:sp>
    </p:spTree>
    <p:extLst>
      <p:ext uri="{BB962C8B-B14F-4D97-AF65-F5344CB8AC3E}">
        <p14:creationId xmlns:p14="http://schemas.microsoft.com/office/powerpoint/2010/main" val="390931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4800" b="1" dirty="0"/>
              <a:t>Luke 15:11-16</a:t>
            </a:r>
          </a:p>
          <a:p>
            <a:pPr lvl="1">
              <a:buFontTx/>
              <a:buChar char="-"/>
            </a:pPr>
            <a:r>
              <a:rPr lang="en-US" sz="5200" b="1" dirty="0"/>
              <a:t>“I can do this myself—I don’t need anyone.”</a:t>
            </a:r>
          </a:p>
          <a:p>
            <a:pPr lvl="1">
              <a:buFontTx/>
              <a:buChar char="-"/>
            </a:pPr>
            <a:r>
              <a:rPr lang="en-US" sz="5200" b="1" dirty="0"/>
              <a:t>Although it’s unusual during this time you could get your inheritance before your father passed.</a:t>
            </a:r>
          </a:p>
        </p:txBody>
      </p:sp>
    </p:spTree>
    <p:extLst>
      <p:ext uri="{BB962C8B-B14F-4D97-AF65-F5344CB8AC3E}">
        <p14:creationId xmlns:p14="http://schemas.microsoft.com/office/powerpoint/2010/main" val="1718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15:11-16</a:t>
            </a:r>
          </a:p>
          <a:p>
            <a:pPr lvl="1">
              <a:buFontTx/>
              <a:buChar char="-"/>
            </a:pPr>
            <a:r>
              <a:rPr lang="en-US" sz="5200" b="1" dirty="0"/>
              <a:t>In this story the father represents God; he lovingly lets the son have his request</a:t>
            </a:r>
          </a:p>
          <a:p>
            <a:pPr lvl="1">
              <a:buFontTx/>
              <a:buChar char="-"/>
            </a:pPr>
            <a:r>
              <a:rPr lang="en-US" sz="5200" b="1" dirty="0"/>
              <a:t>His love allows for our rebellion, our human will</a:t>
            </a:r>
          </a:p>
        </p:txBody>
      </p:sp>
    </p:spTree>
    <p:extLst>
      <p:ext uri="{BB962C8B-B14F-4D97-AF65-F5344CB8AC3E}">
        <p14:creationId xmlns:p14="http://schemas.microsoft.com/office/powerpoint/2010/main" val="189055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228600"/>
            <a:ext cx="9144000" cy="944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The Lies I Believe About Myself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638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800" b="1" dirty="0"/>
              <a:t>Luke 15:11-16</a:t>
            </a:r>
          </a:p>
          <a:p>
            <a:pPr lvl="1">
              <a:buFontTx/>
              <a:buChar char="-"/>
            </a:pPr>
            <a:r>
              <a:rPr lang="en-US" sz="5200" b="1" dirty="0"/>
              <a:t>“Set off for a distant country.” – get as far away as possible—I got this.</a:t>
            </a:r>
          </a:p>
          <a:p>
            <a:pPr lvl="1">
              <a:buFontTx/>
              <a:buChar char="-"/>
            </a:pPr>
            <a:r>
              <a:rPr lang="en-US" sz="5200" b="1" dirty="0"/>
              <a:t>Squandered it all – to throw it in the air</a:t>
            </a:r>
          </a:p>
        </p:txBody>
      </p:sp>
    </p:spTree>
    <p:extLst>
      <p:ext uri="{BB962C8B-B14F-4D97-AF65-F5344CB8AC3E}">
        <p14:creationId xmlns:p14="http://schemas.microsoft.com/office/powerpoint/2010/main" val="3174204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540576</TotalTime>
  <Words>610</Words>
  <Application>Microsoft Office PowerPoint</Application>
  <PresentationFormat>On-screen Show (4:3)</PresentationFormat>
  <Paragraphs>74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10_Office Theme</vt:lpstr>
      <vt:lpstr>PowerPoint Presentation</vt:lpstr>
      <vt:lpstr>PowerPoint Presentation</vt:lpstr>
      <vt:lpstr>PowerPoint Presentation</vt:lpstr>
      <vt:lpstr>The Lies I Believe About Myself</vt:lpstr>
      <vt:lpstr>The Lies I Believe About Myself</vt:lpstr>
      <vt:lpstr>The Lies I Believe About Myself</vt:lpstr>
      <vt:lpstr>The Lies I Believe About Myself</vt:lpstr>
      <vt:lpstr>The Lies I Believe About Myself</vt:lpstr>
      <vt:lpstr>The Lies I Believe About Myself</vt:lpstr>
      <vt:lpstr>The Lies I Believe About Myself</vt:lpstr>
      <vt:lpstr>The Lies I Believe About Myself</vt:lpstr>
      <vt:lpstr>PowerPoint Presentation</vt:lpstr>
      <vt:lpstr>The Lies I Believe About Myself</vt:lpstr>
      <vt:lpstr>The Lies I Believe About Myself</vt:lpstr>
      <vt:lpstr>The Lies I Believe About Myself</vt:lpstr>
      <vt:lpstr>The Lies I Believe About Myself</vt:lpstr>
      <vt:lpstr>The Lies I Believe About Myself</vt:lpstr>
      <vt:lpstr>PowerPoint Presentation</vt:lpstr>
      <vt:lpstr>The Lies I Believe About Myself</vt:lpstr>
      <vt:lpstr>The Lies I Believe About Myself</vt:lpstr>
      <vt:lpstr>The Lies I Believe About Myself</vt:lpstr>
      <vt:lpstr>The Lies I Believe About Myself</vt:lpstr>
      <vt:lpstr>The Lies I Believe About Myself</vt:lpstr>
      <vt:lpstr>The Lies I Believe About Myself</vt:lpstr>
      <vt:lpstr>PowerPoint Presentation</vt:lpstr>
      <vt:lpstr>Response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Salvesen</dc:creator>
  <cp:lastModifiedBy>newVtech</cp:lastModifiedBy>
  <cp:revision>1159</cp:revision>
  <dcterms:created xsi:type="dcterms:W3CDTF">2017-02-06T13:34:37Z</dcterms:created>
  <dcterms:modified xsi:type="dcterms:W3CDTF">2019-09-08T14:32:37Z</dcterms:modified>
</cp:coreProperties>
</file>