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8" r:id="rId2"/>
  </p:sldMasterIdLst>
  <p:sldIdLst>
    <p:sldId id="729" r:id="rId3"/>
    <p:sldId id="838" r:id="rId4"/>
    <p:sldId id="434" r:id="rId5"/>
    <p:sldId id="769" r:id="rId6"/>
    <p:sldId id="877" r:id="rId7"/>
    <p:sldId id="864" r:id="rId8"/>
    <p:sldId id="722" r:id="rId9"/>
    <p:sldId id="851" r:id="rId10"/>
    <p:sldId id="878" r:id="rId11"/>
    <p:sldId id="879" r:id="rId12"/>
    <p:sldId id="880" r:id="rId13"/>
    <p:sldId id="881" r:id="rId14"/>
    <p:sldId id="882" r:id="rId15"/>
    <p:sldId id="825" r:id="rId16"/>
    <p:sldId id="885" r:id="rId17"/>
    <p:sldId id="883" r:id="rId18"/>
    <p:sldId id="884" r:id="rId19"/>
    <p:sldId id="888" r:id="rId20"/>
    <p:sldId id="892" r:id="rId21"/>
    <p:sldId id="821" r:id="rId22"/>
    <p:sldId id="891" r:id="rId23"/>
    <p:sldId id="886" r:id="rId24"/>
    <p:sldId id="887" r:id="rId25"/>
    <p:sldId id="889" r:id="rId26"/>
    <p:sldId id="890" r:id="rId27"/>
    <p:sldId id="827" r:id="rId28"/>
    <p:sldId id="57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D2A3"/>
    <a:srgbClr val="D1A77D"/>
    <a:srgbClr val="F5EBD7"/>
    <a:srgbClr val="FFFFCC"/>
    <a:srgbClr val="463C22"/>
    <a:srgbClr val="60522E"/>
    <a:srgbClr val="BB7C1F"/>
    <a:srgbClr val="F0E4B6"/>
    <a:srgbClr val="FFFFD5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7" d="100"/>
          <a:sy n="67" d="100"/>
        </p:scale>
        <p:origin x="12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1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5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73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91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87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81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145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75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556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76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62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08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44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50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26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7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2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8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2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28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40E9B-BF18-4DAD-BCF7-BFF93F67114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BF763-A7CD-4BE8-8FA2-248078EE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9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8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1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228600"/>
            <a:ext cx="9144000" cy="94456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prstClr val="black"/>
                </a:solidFill>
              </a:rPr>
              <a:t>The Lies Others Place on Me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6388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4800" b="1" dirty="0"/>
              <a:t>1 Samuel 17:12-29</a:t>
            </a:r>
          </a:p>
          <a:p>
            <a:pPr lvl="1">
              <a:buFontTx/>
              <a:buChar char="-"/>
            </a:pPr>
            <a:r>
              <a:rPr lang="en-US" sz="5200" b="1" dirty="0"/>
              <a:t>The men standing near David said, the victor would get money, marry Saul’s daughter and be exempt from taxes. V.26</a:t>
            </a:r>
          </a:p>
        </p:txBody>
      </p:sp>
    </p:spTree>
    <p:extLst>
      <p:ext uri="{BB962C8B-B14F-4D97-AF65-F5344CB8AC3E}">
        <p14:creationId xmlns:p14="http://schemas.microsoft.com/office/powerpoint/2010/main" val="3749971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228600"/>
            <a:ext cx="9144000" cy="94456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prstClr val="black"/>
                </a:solidFill>
              </a:rPr>
              <a:t>The Lies Others Place on Me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638800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en-US" sz="4800" b="1" dirty="0"/>
              <a:t>1 Samuel 17:12-29</a:t>
            </a:r>
          </a:p>
          <a:p>
            <a:pPr lvl="1">
              <a:buFontTx/>
              <a:buChar char="-"/>
            </a:pPr>
            <a:r>
              <a:rPr lang="en-US" sz="5200" b="1" dirty="0"/>
              <a:t>David asks what will be done with this man who speaks against our God? V.27</a:t>
            </a:r>
          </a:p>
          <a:p>
            <a:pPr lvl="1">
              <a:buFontTx/>
              <a:buChar char="-"/>
            </a:pPr>
            <a:r>
              <a:rPr lang="en-US" sz="5200" b="1" dirty="0"/>
              <a:t>His focus was not on material things, but Israel’s and God’s honor.</a:t>
            </a:r>
          </a:p>
        </p:txBody>
      </p:sp>
    </p:spTree>
    <p:extLst>
      <p:ext uri="{BB962C8B-B14F-4D97-AF65-F5344CB8AC3E}">
        <p14:creationId xmlns:p14="http://schemas.microsoft.com/office/powerpoint/2010/main" val="3221600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228600"/>
            <a:ext cx="9144000" cy="94456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prstClr val="black"/>
                </a:solidFill>
              </a:rPr>
              <a:t>The Lies Others Place on Me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6388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4800" b="1" dirty="0"/>
              <a:t>1 Samuel 17:12-29</a:t>
            </a:r>
          </a:p>
          <a:p>
            <a:pPr lvl="1">
              <a:buFontTx/>
              <a:buChar char="-"/>
            </a:pPr>
            <a:r>
              <a:rPr lang="en-US" sz="5200" b="1" dirty="0"/>
              <a:t>Eliab is angry and starts to condemn David.</a:t>
            </a:r>
          </a:p>
          <a:p>
            <a:pPr lvl="1">
              <a:buFontTx/>
              <a:buChar char="-"/>
            </a:pPr>
            <a:r>
              <a:rPr lang="en-US" sz="5200" b="1" dirty="0"/>
              <a:t>“Who did you leave the sheep with?”</a:t>
            </a:r>
          </a:p>
          <a:p>
            <a:pPr lvl="1">
              <a:buFontTx/>
              <a:buChar char="-"/>
            </a:pPr>
            <a:r>
              <a:rPr lang="en-US" sz="5200" b="1" dirty="0"/>
              <a:t>You’re focused on yourself</a:t>
            </a:r>
          </a:p>
        </p:txBody>
      </p:sp>
    </p:spTree>
    <p:extLst>
      <p:ext uri="{BB962C8B-B14F-4D97-AF65-F5344CB8AC3E}">
        <p14:creationId xmlns:p14="http://schemas.microsoft.com/office/powerpoint/2010/main" val="3174210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228600"/>
            <a:ext cx="9144000" cy="94456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prstClr val="black"/>
                </a:solidFill>
              </a:rPr>
              <a:t>The Lies Others Place on Me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6388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4800" b="1" dirty="0"/>
              <a:t>1 Samuel 17:12-29</a:t>
            </a:r>
          </a:p>
          <a:p>
            <a:pPr lvl="1">
              <a:buFontTx/>
              <a:buChar char="-"/>
            </a:pPr>
            <a:r>
              <a:rPr lang="en-US" sz="5200" b="1" dirty="0"/>
              <a:t>Your heart is wicked.</a:t>
            </a:r>
          </a:p>
          <a:p>
            <a:pPr lvl="1">
              <a:buFontTx/>
              <a:buChar char="-"/>
            </a:pPr>
            <a:r>
              <a:rPr lang="en-US" sz="5200" b="1" dirty="0"/>
              <a:t>You just came to watch the battle.</a:t>
            </a:r>
          </a:p>
          <a:p>
            <a:pPr lvl="1">
              <a:buFontTx/>
              <a:buChar char="-"/>
            </a:pPr>
            <a:r>
              <a:rPr lang="en-US" sz="5200" b="1" dirty="0"/>
              <a:t>David – Do I even get to respond?</a:t>
            </a:r>
          </a:p>
        </p:txBody>
      </p:sp>
    </p:spTree>
    <p:extLst>
      <p:ext uri="{BB962C8B-B14F-4D97-AF65-F5344CB8AC3E}">
        <p14:creationId xmlns:p14="http://schemas.microsoft.com/office/powerpoint/2010/main" val="3623558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2E26C1-4584-441C-84A4-40A2C62790C8}"/>
              </a:ext>
            </a:extLst>
          </p:cNvPr>
          <p:cNvSpPr txBox="1"/>
          <p:nvPr/>
        </p:nvSpPr>
        <p:spPr>
          <a:xfrm>
            <a:off x="2971800" y="990600"/>
            <a:ext cx="320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Nyack Vote</a:t>
            </a:r>
          </a:p>
        </p:txBody>
      </p:sp>
    </p:spTree>
    <p:extLst>
      <p:ext uri="{BB962C8B-B14F-4D97-AF65-F5344CB8AC3E}">
        <p14:creationId xmlns:p14="http://schemas.microsoft.com/office/powerpoint/2010/main" val="2936368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228600"/>
            <a:ext cx="9144000" cy="944562"/>
          </a:xfrm>
        </p:spPr>
        <p:txBody>
          <a:bodyPr>
            <a:noAutofit/>
          </a:bodyPr>
          <a:lstStyle/>
          <a:p>
            <a:r>
              <a:rPr lang="en-US" sz="5400" b="1" dirty="0"/>
              <a:t>The Lies Others Place on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8" y="1371600"/>
            <a:ext cx="8833022" cy="52578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4800" b="1" dirty="0"/>
              <a:t>1 Samuel 17:30-39</a:t>
            </a:r>
          </a:p>
        </p:txBody>
      </p:sp>
    </p:spTree>
    <p:extLst>
      <p:ext uri="{BB962C8B-B14F-4D97-AF65-F5344CB8AC3E}">
        <p14:creationId xmlns:p14="http://schemas.microsoft.com/office/powerpoint/2010/main" val="3546934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228600"/>
            <a:ext cx="9144000" cy="94456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prstClr val="black"/>
                </a:solidFill>
              </a:rPr>
              <a:t>The Lies Others Place on Me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638800"/>
          </a:xfrm>
        </p:spPr>
        <p:txBody>
          <a:bodyPr>
            <a:normAutofit fontScale="92500"/>
          </a:bodyPr>
          <a:lstStyle/>
          <a:p>
            <a:pPr marL="0" lvl="1" indent="0">
              <a:buNone/>
            </a:pPr>
            <a:r>
              <a:rPr lang="en-US" sz="4800" b="1" dirty="0"/>
              <a:t>1 Samuel 17:30-37</a:t>
            </a:r>
          </a:p>
          <a:p>
            <a:pPr lvl="1">
              <a:buFontTx/>
              <a:buChar char="-"/>
            </a:pPr>
            <a:r>
              <a:rPr lang="en-US" sz="5200" b="1" dirty="0"/>
              <a:t>The Lie of AGE, GENDER or RACE.</a:t>
            </a:r>
          </a:p>
          <a:p>
            <a:pPr lvl="1">
              <a:buFontTx/>
              <a:buChar char="-"/>
            </a:pPr>
            <a:r>
              <a:rPr lang="en-US" sz="5200" b="1" dirty="0"/>
              <a:t>The king heard about David’s questions and summoned him.</a:t>
            </a:r>
          </a:p>
          <a:p>
            <a:pPr lvl="1">
              <a:buFontTx/>
              <a:buChar char="-"/>
            </a:pPr>
            <a:r>
              <a:rPr lang="en-US" sz="5200" b="1" dirty="0"/>
              <a:t>David – don’t worry I’ll get rid of Goliath.</a:t>
            </a:r>
          </a:p>
        </p:txBody>
      </p:sp>
    </p:spTree>
    <p:extLst>
      <p:ext uri="{BB962C8B-B14F-4D97-AF65-F5344CB8AC3E}">
        <p14:creationId xmlns:p14="http://schemas.microsoft.com/office/powerpoint/2010/main" val="1910630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228600"/>
            <a:ext cx="9144000" cy="94456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prstClr val="black"/>
                </a:solidFill>
              </a:rPr>
              <a:t>The Lies Others Place on Me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6388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4800" b="1" dirty="0"/>
              <a:t>1 Samuel 17:30-37</a:t>
            </a:r>
          </a:p>
          <a:p>
            <a:pPr lvl="1">
              <a:buFontTx/>
              <a:buChar char="-"/>
            </a:pPr>
            <a:r>
              <a:rPr lang="en-US" sz="5200" b="1" dirty="0"/>
              <a:t>“You can’t fight him, you’re only a young man.” v.33 </a:t>
            </a:r>
          </a:p>
          <a:p>
            <a:pPr lvl="1">
              <a:buFontTx/>
              <a:buChar char="-"/>
            </a:pPr>
            <a:r>
              <a:rPr lang="en-US" sz="5200" b="1" dirty="0"/>
              <a:t>I’ve killed a lion and a bear.</a:t>
            </a:r>
          </a:p>
          <a:p>
            <a:pPr lvl="1">
              <a:buFontTx/>
              <a:buChar char="-"/>
            </a:pPr>
            <a:r>
              <a:rPr lang="en-US" sz="5200" b="1" dirty="0"/>
              <a:t>I’ll take care of this Philistine too.</a:t>
            </a:r>
          </a:p>
        </p:txBody>
      </p:sp>
    </p:spTree>
    <p:extLst>
      <p:ext uri="{BB962C8B-B14F-4D97-AF65-F5344CB8AC3E}">
        <p14:creationId xmlns:p14="http://schemas.microsoft.com/office/powerpoint/2010/main" val="483135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228600"/>
            <a:ext cx="9144000" cy="94456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prstClr val="black"/>
                </a:solidFill>
              </a:rPr>
              <a:t>The Lies Others Place on Me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6388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4800" b="1" dirty="0"/>
              <a:t>1 Samuel 17:30-37</a:t>
            </a:r>
          </a:p>
          <a:p>
            <a:pPr lvl="1">
              <a:buFontTx/>
              <a:buChar char="-"/>
            </a:pPr>
            <a:r>
              <a:rPr lang="en-US" sz="5200" b="1" dirty="0"/>
              <a:t>You’re to young</a:t>
            </a:r>
          </a:p>
          <a:p>
            <a:pPr lvl="1">
              <a:buFontTx/>
              <a:buChar char="-"/>
            </a:pPr>
            <a:r>
              <a:rPr lang="en-US" sz="5200" b="1" dirty="0"/>
              <a:t>You’re not young anymore</a:t>
            </a:r>
          </a:p>
          <a:p>
            <a:pPr lvl="1">
              <a:buFontTx/>
              <a:buChar char="-"/>
            </a:pPr>
            <a:r>
              <a:rPr lang="en-US" sz="5200" b="1" dirty="0"/>
              <a:t>You’re to old</a:t>
            </a:r>
          </a:p>
          <a:p>
            <a:pPr lvl="1">
              <a:buFontTx/>
              <a:buChar char="-"/>
            </a:pPr>
            <a:r>
              <a:rPr lang="en-US" sz="5200" b="1" dirty="0"/>
              <a:t>You can’t – you’re a guy/girl</a:t>
            </a:r>
          </a:p>
          <a:p>
            <a:pPr lvl="1">
              <a:buFontTx/>
              <a:buChar char="-"/>
            </a:pPr>
            <a:r>
              <a:rPr lang="en-US" sz="5200" b="1" dirty="0"/>
              <a:t>Prejudice </a:t>
            </a:r>
          </a:p>
        </p:txBody>
      </p:sp>
    </p:spTree>
    <p:extLst>
      <p:ext uri="{BB962C8B-B14F-4D97-AF65-F5344CB8AC3E}">
        <p14:creationId xmlns:p14="http://schemas.microsoft.com/office/powerpoint/2010/main" val="787243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228600"/>
            <a:ext cx="9144000" cy="94456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prstClr val="black"/>
                </a:solidFill>
              </a:rPr>
              <a:t>The Lies Others Place on Me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6388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4800" b="1" dirty="0"/>
              <a:t>1 Samuel 17:30-37</a:t>
            </a:r>
          </a:p>
          <a:p>
            <a:pPr lvl="1">
              <a:buFontTx/>
              <a:buChar char="-"/>
            </a:pPr>
            <a:r>
              <a:rPr lang="en-US" sz="5200" b="1" dirty="0"/>
              <a:t>“When God wants to do something big, he often taps on the shoulder of a young person and says, “How about you?” – Don Jones II</a:t>
            </a:r>
          </a:p>
        </p:txBody>
      </p:sp>
    </p:spTree>
    <p:extLst>
      <p:ext uri="{BB962C8B-B14F-4D97-AF65-F5344CB8AC3E}">
        <p14:creationId xmlns:p14="http://schemas.microsoft.com/office/powerpoint/2010/main" val="3164114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B9AE-8CB8-45F6-BCB4-145A0B212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C7B96-2E44-4525-BFAA-0D3D5BD24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48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89F072-7391-497B-ACA9-5B6440F6AD2D}"/>
              </a:ext>
            </a:extLst>
          </p:cNvPr>
          <p:cNvSpPr txBox="1"/>
          <p:nvPr/>
        </p:nvSpPr>
        <p:spPr>
          <a:xfrm>
            <a:off x="3048000" y="1371600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06F07C-FD59-40F9-9E96-283A22D67F22}"/>
              </a:ext>
            </a:extLst>
          </p:cNvPr>
          <p:cNvSpPr txBox="1"/>
          <p:nvPr/>
        </p:nvSpPr>
        <p:spPr>
          <a:xfrm>
            <a:off x="1828800" y="1343025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Greg Force</a:t>
            </a:r>
          </a:p>
        </p:txBody>
      </p:sp>
    </p:spTree>
    <p:extLst>
      <p:ext uri="{BB962C8B-B14F-4D97-AF65-F5344CB8AC3E}">
        <p14:creationId xmlns:p14="http://schemas.microsoft.com/office/powerpoint/2010/main" val="1674568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43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228600"/>
            <a:ext cx="9144000" cy="944562"/>
          </a:xfrm>
        </p:spPr>
        <p:txBody>
          <a:bodyPr>
            <a:noAutofit/>
          </a:bodyPr>
          <a:lstStyle/>
          <a:p>
            <a:r>
              <a:rPr lang="en-US" sz="5400" b="1" dirty="0"/>
              <a:t>The Lies Others Place on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8" y="1371600"/>
            <a:ext cx="8833022" cy="52578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4800" b="1" dirty="0"/>
              <a:t>1 Samuel 17:40-50</a:t>
            </a:r>
          </a:p>
        </p:txBody>
      </p:sp>
    </p:spTree>
    <p:extLst>
      <p:ext uri="{BB962C8B-B14F-4D97-AF65-F5344CB8AC3E}">
        <p14:creationId xmlns:p14="http://schemas.microsoft.com/office/powerpoint/2010/main" val="2346115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228600"/>
            <a:ext cx="9144000" cy="94456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prstClr val="black"/>
                </a:solidFill>
              </a:rPr>
              <a:t>The Lies Others Place on Me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6388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4800" b="1" dirty="0"/>
              <a:t>1 Samuel 17:40-50</a:t>
            </a:r>
          </a:p>
          <a:p>
            <a:pPr lvl="1">
              <a:buFontTx/>
              <a:buChar char="-"/>
            </a:pPr>
            <a:r>
              <a:rPr lang="en-US" sz="5200" b="1" dirty="0"/>
              <a:t>The Lie SIZE and ABILITY</a:t>
            </a:r>
          </a:p>
          <a:p>
            <a:pPr lvl="1">
              <a:buFontTx/>
              <a:buChar char="-"/>
            </a:pPr>
            <a:r>
              <a:rPr lang="en-US" sz="5200" b="1" dirty="0"/>
              <a:t>“You come at me with sticks?”</a:t>
            </a:r>
          </a:p>
          <a:p>
            <a:pPr lvl="1">
              <a:buFontTx/>
              <a:buChar char="-"/>
            </a:pPr>
            <a:r>
              <a:rPr lang="en-US" sz="5200" b="1" dirty="0"/>
              <a:t>“I will give your flesh to the birds and wild animals!”</a:t>
            </a:r>
          </a:p>
        </p:txBody>
      </p:sp>
    </p:spTree>
    <p:extLst>
      <p:ext uri="{BB962C8B-B14F-4D97-AF65-F5344CB8AC3E}">
        <p14:creationId xmlns:p14="http://schemas.microsoft.com/office/powerpoint/2010/main" val="844516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228600"/>
            <a:ext cx="9144000" cy="94456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prstClr val="black"/>
                </a:solidFill>
              </a:rPr>
              <a:t>The Lies Others Place on Me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638800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en-US" sz="4800" b="1" dirty="0"/>
              <a:t>1 Samuel 17:40-50</a:t>
            </a:r>
          </a:p>
          <a:p>
            <a:pPr lvl="1">
              <a:buFontTx/>
              <a:buChar char="-"/>
            </a:pPr>
            <a:r>
              <a:rPr lang="en-US" sz="5200" b="1" dirty="0"/>
              <a:t>Your skills/abilities are not good enough – they are subpar - nothing</a:t>
            </a:r>
          </a:p>
          <a:p>
            <a:pPr lvl="1">
              <a:buFontTx/>
              <a:buChar char="-"/>
            </a:pPr>
            <a:r>
              <a:rPr lang="en-US" sz="5200" b="1" dirty="0"/>
              <a:t>The Lord will use what I have. He will win through me.</a:t>
            </a:r>
          </a:p>
        </p:txBody>
      </p:sp>
    </p:spTree>
    <p:extLst>
      <p:ext uri="{BB962C8B-B14F-4D97-AF65-F5344CB8AC3E}">
        <p14:creationId xmlns:p14="http://schemas.microsoft.com/office/powerpoint/2010/main" val="2899786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228600"/>
            <a:ext cx="9144000" cy="94456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prstClr val="black"/>
                </a:solidFill>
              </a:rPr>
              <a:t>The Lies Others Place on Me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638800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en-US" sz="4800" b="1" dirty="0"/>
              <a:t>1 Samuel 17:40-50</a:t>
            </a:r>
          </a:p>
          <a:p>
            <a:pPr lvl="1">
              <a:buFontTx/>
              <a:buChar char="-"/>
            </a:pPr>
            <a:r>
              <a:rPr lang="en-US" sz="5200" b="1" dirty="0"/>
              <a:t>All of these ultimately attack our identity.</a:t>
            </a:r>
          </a:p>
          <a:p>
            <a:pPr lvl="1">
              <a:buFontTx/>
              <a:buChar char="-"/>
            </a:pPr>
            <a:r>
              <a:rPr lang="en-US" sz="5200" b="1" dirty="0"/>
              <a:t>David modeled that with an identity settled and secure in the Lord, the lies don’t get to land/stay.</a:t>
            </a:r>
          </a:p>
        </p:txBody>
      </p:sp>
    </p:spTree>
    <p:extLst>
      <p:ext uri="{BB962C8B-B14F-4D97-AF65-F5344CB8AC3E}">
        <p14:creationId xmlns:p14="http://schemas.microsoft.com/office/powerpoint/2010/main" val="1150244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9A991C-0EAA-474C-8A53-E97E1D45BA56}"/>
              </a:ext>
            </a:extLst>
          </p:cNvPr>
          <p:cNvSpPr txBox="1"/>
          <p:nvPr/>
        </p:nvSpPr>
        <p:spPr>
          <a:xfrm>
            <a:off x="2133600" y="1447800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Healing Prayer</a:t>
            </a:r>
          </a:p>
        </p:txBody>
      </p:sp>
    </p:spTree>
    <p:extLst>
      <p:ext uri="{BB962C8B-B14F-4D97-AF65-F5344CB8AC3E}">
        <p14:creationId xmlns:p14="http://schemas.microsoft.com/office/powerpoint/2010/main" val="3371213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4562"/>
          </a:xfrm>
        </p:spPr>
        <p:txBody>
          <a:bodyPr>
            <a:noAutofit/>
          </a:bodyPr>
          <a:lstStyle/>
          <a:p>
            <a:r>
              <a:rPr lang="en-US" sz="6600" b="1" dirty="0"/>
              <a:t>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8" y="838200"/>
            <a:ext cx="8833022" cy="6019800"/>
          </a:xfrm>
        </p:spPr>
        <p:txBody>
          <a:bodyPr>
            <a:normAutofit fontScale="92500"/>
          </a:bodyPr>
          <a:lstStyle/>
          <a:p>
            <a:pPr marL="457200" lvl="1" indent="0">
              <a:buNone/>
            </a:pPr>
            <a:r>
              <a:rPr lang="en-US" sz="4800" b="1" dirty="0"/>
              <a:t>“Today I break the lie of__________________________. It no longer has authority over me. Today I replace it with ___________________________. I declare this in the Name of Jesus.”</a:t>
            </a:r>
          </a:p>
          <a:p>
            <a:pPr marL="457200" lvl="1" indent="0">
              <a:buNone/>
            </a:pPr>
            <a:r>
              <a:rPr lang="en-US" sz="4800" b="1" dirty="0"/>
              <a:t>                             Date: Sept 15, 2019</a:t>
            </a:r>
          </a:p>
          <a:p>
            <a:pPr marL="457200" lvl="1" indent="0">
              <a:buNone/>
            </a:pP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702888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7050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228600"/>
            <a:ext cx="9144000" cy="944562"/>
          </a:xfrm>
        </p:spPr>
        <p:txBody>
          <a:bodyPr>
            <a:noAutofit/>
          </a:bodyPr>
          <a:lstStyle/>
          <a:p>
            <a:r>
              <a:rPr lang="en-US" sz="5400" b="1" dirty="0"/>
              <a:t>The Lies Others Place on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8" y="1114425"/>
            <a:ext cx="8833022" cy="5514975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4800" b="1" dirty="0"/>
              <a:t>1 Samuel 17   Page 227</a:t>
            </a:r>
          </a:p>
          <a:p>
            <a:pPr marL="685800" lvl="1" indent="-685800">
              <a:buFontTx/>
              <a:buChar char="-"/>
            </a:pPr>
            <a:r>
              <a:rPr lang="en-US" sz="4800" b="1" dirty="0"/>
              <a:t>The first King of Israel, Saul is ruling.</a:t>
            </a:r>
          </a:p>
          <a:p>
            <a:pPr marL="685800" lvl="1" indent="-685800">
              <a:buFontTx/>
              <a:buChar char="-"/>
            </a:pPr>
            <a:r>
              <a:rPr lang="en-US" sz="4800" b="1" dirty="0"/>
              <a:t>He has fallen out of favor with God, and so a shepherd boy, David, has been anointed by Samuel the prophet.</a:t>
            </a:r>
          </a:p>
        </p:txBody>
      </p:sp>
    </p:spTree>
    <p:extLst>
      <p:ext uri="{BB962C8B-B14F-4D97-AF65-F5344CB8AC3E}">
        <p14:creationId xmlns:p14="http://schemas.microsoft.com/office/powerpoint/2010/main" val="2764022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228600"/>
            <a:ext cx="9144000" cy="944562"/>
          </a:xfrm>
        </p:spPr>
        <p:txBody>
          <a:bodyPr>
            <a:noAutofit/>
          </a:bodyPr>
          <a:lstStyle/>
          <a:p>
            <a:r>
              <a:rPr lang="en-US" sz="5400" b="1" dirty="0"/>
              <a:t>The Lies Other Place on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8" y="1114425"/>
            <a:ext cx="8833022" cy="5514975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4800" b="1" dirty="0"/>
              <a:t>1 Samuel 17    Page 849</a:t>
            </a:r>
          </a:p>
          <a:p>
            <a:pPr marL="685800" lvl="1" indent="-685800">
              <a:buFontTx/>
              <a:buChar char="-"/>
            </a:pPr>
            <a:r>
              <a:rPr lang="en-US" sz="4800" b="1" dirty="0"/>
              <a:t>The Israelites are at war with the Philistines. </a:t>
            </a:r>
          </a:p>
          <a:p>
            <a:pPr marL="685800" lvl="1" indent="-685800">
              <a:buFontTx/>
              <a:buChar char="-"/>
            </a:pPr>
            <a:r>
              <a:rPr lang="en-US" sz="4800" b="1" dirty="0"/>
              <a:t>The battle lines have been drawn with a valley in the middle.</a:t>
            </a:r>
          </a:p>
          <a:p>
            <a:pPr marL="685800" lvl="1" indent="-685800">
              <a:buFontTx/>
              <a:buChar char="-"/>
            </a:pP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68002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228600"/>
            <a:ext cx="9144000" cy="944562"/>
          </a:xfrm>
        </p:spPr>
        <p:txBody>
          <a:bodyPr>
            <a:noAutofit/>
          </a:bodyPr>
          <a:lstStyle/>
          <a:p>
            <a:r>
              <a:rPr lang="en-US" sz="5400" b="1" dirty="0"/>
              <a:t>The Lies Other Place on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8" y="1114425"/>
            <a:ext cx="8833022" cy="5514975"/>
          </a:xfrm>
        </p:spPr>
        <p:txBody>
          <a:bodyPr>
            <a:normAutofit fontScale="92500" lnSpcReduction="10000"/>
          </a:bodyPr>
          <a:lstStyle/>
          <a:p>
            <a:pPr marL="0" lvl="1" indent="0">
              <a:buNone/>
            </a:pPr>
            <a:r>
              <a:rPr lang="en-US" sz="4800" b="1" dirty="0"/>
              <a:t>1 Samuel 17    Page 849</a:t>
            </a:r>
          </a:p>
          <a:p>
            <a:pPr marL="685800" lvl="1" indent="-685800">
              <a:buFontTx/>
              <a:buChar char="-"/>
            </a:pPr>
            <a:r>
              <a:rPr lang="en-US" sz="4800" b="1" dirty="0"/>
              <a:t>Goliath a 9 ft giant is taunting them to fight him. The Israelites are scared.</a:t>
            </a:r>
          </a:p>
          <a:p>
            <a:pPr marL="685800" lvl="1" indent="-685800">
              <a:buFontTx/>
              <a:buChar char="-"/>
            </a:pPr>
            <a:r>
              <a:rPr lang="en-US" sz="4800" b="1" dirty="0"/>
              <a:t>David is not old enough to go to war, but he also has obligation to the sheep and playing for the King (when needed).</a:t>
            </a:r>
          </a:p>
        </p:txBody>
      </p:sp>
    </p:spTree>
    <p:extLst>
      <p:ext uri="{BB962C8B-B14F-4D97-AF65-F5344CB8AC3E}">
        <p14:creationId xmlns:p14="http://schemas.microsoft.com/office/powerpoint/2010/main" val="336098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228600"/>
            <a:ext cx="9144000" cy="944562"/>
          </a:xfrm>
        </p:spPr>
        <p:txBody>
          <a:bodyPr>
            <a:noAutofit/>
          </a:bodyPr>
          <a:lstStyle/>
          <a:p>
            <a:r>
              <a:rPr lang="en-US" sz="5400" b="1" dirty="0"/>
              <a:t>The Lies Others Place on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8" y="1371600"/>
            <a:ext cx="8833022" cy="52578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4800" b="1" dirty="0"/>
              <a:t>1 Samuel 17:12-29     Page ?</a:t>
            </a:r>
          </a:p>
        </p:txBody>
      </p:sp>
    </p:spTree>
    <p:extLst>
      <p:ext uri="{BB962C8B-B14F-4D97-AF65-F5344CB8AC3E}">
        <p14:creationId xmlns:p14="http://schemas.microsoft.com/office/powerpoint/2010/main" val="3909310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228600"/>
            <a:ext cx="9144000" cy="94456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prstClr val="black"/>
                </a:solidFill>
              </a:rPr>
              <a:t>The Lies Others Place on Me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638800"/>
          </a:xfrm>
        </p:spPr>
        <p:txBody>
          <a:bodyPr>
            <a:normAutofit fontScale="92500" lnSpcReduction="20000"/>
          </a:bodyPr>
          <a:lstStyle/>
          <a:p>
            <a:pPr marL="0" lvl="1" indent="0">
              <a:buNone/>
            </a:pPr>
            <a:r>
              <a:rPr lang="en-US" sz="4800" b="1" dirty="0"/>
              <a:t>1 Samuel 17:12-29</a:t>
            </a:r>
          </a:p>
          <a:p>
            <a:pPr lvl="1">
              <a:buFontTx/>
              <a:buChar char="-"/>
            </a:pPr>
            <a:r>
              <a:rPr lang="en-US" sz="5200" b="1" dirty="0"/>
              <a:t>The Lie of CHARACTER</a:t>
            </a:r>
          </a:p>
          <a:p>
            <a:pPr lvl="1">
              <a:buFontTx/>
              <a:buChar char="-"/>
            </a:pPr>
            <a:r>
              <a:rPr lang="en-US" sz="5200" b="1" dirty="0"/>
              <a:t>Notice David leaves his sheep in the care of another shepherd. V.20</a:t>
            </a:r>
          </a:p>
          <a:p>
            <a:pPr lvl="1">
              <a:buFontTx/>
              <a:buChar char="-"/>
            </a:pPr>
            <a:r>
              <a:rPr lang="en-US" sz="5200" b="1" dirty="0"/>
              <a:t>He left the things he brought with the keeper of supplies. v. 22</a:t>
            </a:r>
          </a:p>
        </p:txBody>
      </p:sp>
    </p:spTree>
    <p:extLst>
      <p:ext uri="{BB962C8B-B14F-4D97-AF65-F5344CB8AC3E}">
        <p14:creationId xmlns:p14="http://schemas.microsoft.com/office/powerpoint/2010/main" val="17180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228600"/>
            <a:ext cx="9144000" cy="94456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prstClr val="black"/>
                </a:solidFill>
              </a:rPr>
              <a:t>The Lies Others Place on Me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638800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en-US" sz="4800" b="1" dirty="0"/>
              <a:t>1 Samuel 17:12-29</a:t>
            </a:r>
          </a:p>
          <a:p>
            <a:pPr lvl="1">
              <a:buFontTx/>
              <a:buChar char="-"/>
            </a:pPr>
            <a:r>
              <a:rPr lang="en-US" sz="5200" b="1" dirty="0"/>
              <a:t>Then he went straight to his brothers to see how they were doing. V.22</a:t>
            </a:r>
          </a:p>
          <a:p>
            <a:pPr lvl="1">
              <a:buFontTx/>
              <a:buChar char="-"/>
            </a:pPr>
            <a:r>
              <a:rPr lang="en-US" sz="5200" b="1" dirty="0"/>
              <a:t>While he was seeing how his brothers were doing, Goliath started his speech.</a:t>
            </a:r>
          </a:p>
        </p:txBody>
      </p:sp>
    </p:spTree>
    <p:extLst>
      <p:ext uri="{BB962C8B-B14F-4D97-AF65-F5344CB8AC3E}">
        <p14:creationId xmlns:p14="http://schemas.microsoft.com/office/powerpoint/2010/main" val="3305392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550648</TotalTime>
  <Words>686</Words>
  <Application>Microsoft Office PowerPoint</Application>
  <PresentationFormat>On-screen Show (4:3)</PresentationFormat>
  <Paragraphs>83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Office Theme</vt:lpstr>
      <vt:lpstr>10_Office Theme</vt:lpstr>
      <vt:lpstr>PowerPoint Presentation</vt:lpstr>
      <vt:lpstr>PowerPoint Presentation</vt:lpstr>
      <vt:lpstr>PowerPoint Presentation</vt:lpstr>
      <vt:lpstr>The Lies Others Place on Me</vt:lpstr>
      <vt:lpstr>The Lies Other Place on Me</vt:lpstr>
      <vt:lpstr>The Lies Other Place on Me</vt:lpstr>
      <vt:lpstr>The Lies Others Place on Me</vt:lpstr>
      <vt:lpstr>The Lies Others Place on Me</vt:lpstr>
      <vt:lpstr>The Lies Others Place on Me</vt:lpstr>
      <vt:lpstr>The Lies Others Place on Me</vt:lpstr>
      <vt:lpstr>The Lies Others Place on Me</vt:lpstr>
      <vt:lpstr>The Lies Others Place on Me</vt:lpstr>
      <vt:lpstr>The Lies Others Place on Me</vt:lpstr>
      <vt:lpstr>PowerPoint Presentation</vt:lpstr>
      <vt:lpstr>The Lies Others Place on Me</vt:lpstr>
      <vt:lpstr>The Lies Others Place on Me</vt:lpstr>
      <vt:lpstr>The Lies Others Place on Me</vt:lpstr>
      <vt:lpstr>The Lies Others Place on Me</vt:lpstr>
      <vt:lpstr>The Lies Others Place on Me</vt:lpstr>
      <vt:lpstr>PowerPoint Presentation</vt:lpstr>
      <vt:lpstr>PowerPoint Presentation</vt:lpstr>
      <vt:lpstr>The Lies Others Place on Me</vt:lpstr>
      <vt:lpstr>The Lies Others Place on Me</vt:lpstr>
      <vt:lpstr>The Lies Others Place on Me</vt:lpstr>
      <vt:lpstr>The Lies Others Place on Me</vt:lpstr>
      <vt:lpstr>PowerPoint Presentation</vt:lpstr>
      <vt:lpstr>Response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Salvesen</dc:creator>
  <cp:lastModifiedBy>Jeff Salvesen</cp:lastModifiedBy>
  <cp:revision>1169</cp:revision>
  <dcterms:created xsi:type="dcterms:W3CDTF">2017-02-06T13:34:37Z</dcterms:created>
  <dcterms:modified xsi:type="dcterms:W3CDTF">2019-09-15T14:25:25Z</dcterms:modified>
</cp:coreProperties>
</file>