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8" r:id="rId2"/>
  </p:sldMasterIdLst>
  <p:sldIdLst>
    <p:sldId id="729" r:id="rId3"/>
    <p:sldId id="838" r:id="rId4"/>
    <p:sldId id="941" r:id="rId5"/>
    <p:sldId id="942" r:id="rId6"/>
    <p:sldId id="959" r:id="rId7"/>
    <p:sldId id="960" r:id="rId8"/>
    <p:sldId id="434" r:id="rId9"/>
    <p:sldId id="917" r:id="rId10"/>
    <p:sldId id="918" r:id="rId11"/>
    <p:sldId id="961" r:id="rId12"/>
    <p:sldId id="962" r:id="rId13"/>
    <p:sldId id="963" r:id="rId14"/>
    <p:sldId id="964" r:id="rId15"/>
    <p:sldId id="965" r:id="rId16"/>
    <p:sldId id="966" r:id="rId17"/>
    <p:sldId id="967" r:id="rId18"/>
    <p:sldId id="968" r:id="rId19"/>
    <p:sldId id="969" r:id="rId20"/>
    <p:sldId id="825" r:id="rId21"/>
    <p:sldId id="939" r:id="rId22"/>
    <p:sldId id="972" r:id="rId23"/>
    <p:sldId id="973" r:id="rId24"/>
    <p:sldId id="974" r:id="rId25"/>
    <p:sldId id="975" r:id="rId26"/>
    <p:sldId id="976" r:id="rId27"/>
    <p:sldId id="977" r:id="rId28"/>
    <p:sldId id="978" r:id="rId29"/>
    <p:sldId id="933" r:id="rId30"/>
    <p:sldId id="970" r:id="rId31"/>
    <p:sldId id="971" r:id="rId32"/>
    <p:sldId id="979" r:id="rId33"/>
    <p:sldId id="573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4F2AE"/>
    <a:srgbClr val="F9F8FA"/>
    <a:srgbClr val="ECF5FE"/>
    <a:srgbClr val="F3F7FB"/>
    <a:srgbClr val="E5D2A3"/>
    <a:srgbClr val="D1A77D"/>
    <a:srgbClr val="F5EBD7"/>
    <a:srgbClr val="FFFFCC"/>
    <a:srgbClr val="463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>
      <p:cViewPr>
        <p:scale>
          <a:sx n="67" d="100"/>
          <a:sy n="67" d="100"/>
        </p:scale>
        <p:origin x="1292" y="4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113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5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973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91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87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481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1452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6754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56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5769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620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1087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4447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4505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126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52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074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28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8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925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6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228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40E9B-BF18-4DAD-BCF7-BFF93F671142}" type="datetimeFigureOut">
              <a:rPr lang="en-US" smtClean="0"/>
              <a:t>10/30/2019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BF763-A7CD-4BE8-8FA2-248078EED8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9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240E9B-BF18-4DAD-BCF7-BFF93F6711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BF763-A7CD-4BE8-8FA2-248078EED81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8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8D2AA51-9F6B-4997-8235-58F899608674}"/>
              </a:ext>
            </a:extLst>
          </p:cNvPr>
          <p:cNvSpPr/>
          <p:nvPr/>
        </p:nvSpPr>
        <p:spPr>
          <a:xfrm>
            <a:off x="152400" y="457200"/>
            <a:ext cx="8458200" cy="2057400"/>
          </a:xfrm>
          <a:prstGeom prst="rect">
            <a:avLst/>
          </a:prstGeom>
          <a:solidFill>
            <a:srgbClr val="F4F2AE">
              <a:alpha val="6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The Lifestyle of Thankfulness</a:t>
            </a:r>
          </a:p>
        </p:txBody>
      </p:sp>
    </p:spTree>
    <p:extLst>
      <p:ext uri="{BB962C8B-B14F-4D97-AF65-F5344CB8AC3E}">
        <p14:creationId xmlns:p14="http://schemas.microsoft.com/office/powerpoint/2010/main" val="247418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Blessed: Consecrated, bestowed upon..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Spiritual Blessing: invocation of blessing, benediction.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You have been declared BLESSED!</a:t>
            </a:r>
          </a:p>
        </p:txBody>
      </p:sp>
    </p:spTree>
    <p:extLst>
      <p:ext uri="{BB962C8B-B14F-4D97-AF65-F5344CB8AC3E}">
        <p14:creationId xmlns:p14="http://schemas.microsoft.com/office/powerpoint/2010/main" val="1691640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Chosen (before creation)</a:t>
            </a:r>
          </a:p>
        </p:txBody>
      </p:sp>
    </p:spTree>
    <p:extLst>
      <p:ext uri="{BB962C8B-B14F-4D97-AF65-F5344CB8AC3E}">
        <p14:creationId xmlns:p14="http://schemas.microsoft.com/office/powerpoint/2010/main" val="31656561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Chosen (before creation)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In Love, Adopted (His Will)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22976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Chosen (before creation)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In Love, Adopted (His Will)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Grace (freely given)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78937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Chosen (before creation)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In Love, Adopted (His Will)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Grace (freely given)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Redemption (forgiven)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800600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Chosen (before creation)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In Love, Adopted (His Will)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Grace (freely given)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Redemption (forgiven)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Wisdom &amp; Understanding – The Mystery - Jesus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7426019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Wisdom &amp; Understanding – The Mystery - Jesus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Sealed with the Holy Spirit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0479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Wisdom &amp; Understanding – The Mystery - Jesus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Sealed with the Holy Spirit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An inheritance (Heaven)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06934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067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8B116-9106-4511-A826-0AEC0E6EC4A0}"/>
              </a:ext>
            </a:extLst>
          </p:cNvPr>
          <p:cNvSpPr txBox="1"/>
          <p:nvPr/>
        </p:nvSpPr>
        <p:spPr>
          <a:xfrm>
            <a:off x="762000" y="25908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</a:rPr>
              <a:t>He is Beholding You</a:t>
            </a:r>
          </a:p>
        </p:txBody>
      </p:sp>
    </p:spTree>
    <p:extLst>
      <p:ext uri="{BB962C8B-B14F-4D97-AF65-F5344CB8AC3E}">
        <p14:creationId xmlns:p14="http://schemas.microsoft.com/office/powerpoint/2010/main" val="2936368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68A048-A813-4094-8E74-143B851A97A9}"/>
              </a:ext>
            </a:extLst>
          </p:cNvPr>
          <p:cNvSpPr/>
          <p:nvPr/>
        </p:nvSpPr>
        <p:spPr>
          <a:xfrm>
            <a:off x="-76200" y="5638800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en-US" sz="5400" b="1" dirty="0">
              <a:solidFill>
                <a:prstClr val="whit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A84796-43B8-4B57-BC39-57C0CA4E06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3865" y="838201"/>
            <a:ext cx="9127064" cy="5133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487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4" y="2286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524000"/>
            <a:ext cx="8833022" cy="51054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1:14-23</a:t>
            </a:r>
          </a:p>
        </p:txBody>
      </p:sp>
    </p:spTree>
    <p:extLst>
      <p:ext uri="{BB962C8B-B14F-4D97-AF65-F5344CB8AC3E}">
        <p14:creationId xmlns:p14="http://schemas.microsoft.com/office/powerpoint/2010/main" val="3657176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1:15-23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Paul is excited about those in Ephesus who have put their hope and trust in Jesus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5743324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1:15-23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Paul is excited about those in Ephesus who have put their hope and trust in Jesus.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His prayer – God would give them wisdom and revelation to know God better. 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007472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sz="4800" b="1" dirty="0"/>
              <a:t>Ephesians 1:15-23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“I pray that the </a:t>
            </a:r>
            <a:r>
              <a:rPr lang="en-US" sz="4800" b="1" u="sng" dirty="0"/>
              <a:t>eyes</a:t>
            </a:r>
            <a:r>
              <a:rPr lang="en-US" sz="4800" b="1" dirty="0"/>
              <a:t> of your </a:t>
            </a:r>
            <a:r>
              <a:rPr lang="en-US" sz="4800" b="1" u="sng" dirty="0"/>
              <a:t>heart</a:t>
            </a:r>
            <a:r>
              <a:rPr lang="en-US" sz="4800" b="1" dirty="0"/>
              <a:t> may be enlightened in order that you may know the hope to which he has called you, the riches of his glorious inheritance in his holy people.” v.18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877233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1:15-23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Heart – seat of the spiritual life, the center of thoughts, passions, desires, etc.</a:t>
            </a:r>
          </a:p>
          <a:p>
            <a:pPr marL="1085850" lvl="2" indent="-685800">
              <a:buFontTx/>
              <a:buChar char="-"/>
            </a:pPr>
            <a:r>
              <a:rPr lang="en-US" sz="4400" b="1" dirty="0"/>
              <a:t>That the core of you would understand what it means to be in and have Jesus in your life.</a:t>
            </a:r>
          </a:p>
          <a:p>
            <a:pPr marL="685800" lvl="1" indent="-685800">
              <a:buFontTx/>
              <a:buChar char="-"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7498039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1:15-23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“His incomparably great power for us who believe.” v. 19</a:t>
            </a:r>
          </a:p>
          <a:p>
            <a:pPr marL="1085850" lvl="2" indent="-685800">
              <a:buFontTx/>
              <a:buChar char="-"/>
            </a:pPr>
            <a:r>
              <a:rPr lang="en-US" sz="4400" b="1" dirty="0"/>
              <a:t>Raised Christ from the dead</a:t>
            </a:r>
          </a:p>
        </p:txBody>
      </p:sp>
    </p:spTree>
    <p:extLst>
      <p:ext uri="{BB962C8B-B14F-4D97-AF65-F5344CB8AC3E}">
        <p14:creationId xmlns:p14="http://schemas.microsoft.com/office/powerpoint/2010/main" val="40303172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1:15-23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“His incomparably great power for us who believe.” v. 19</a:t>
            </a:r>
          </a:p>
          <a:p>
            <a:pPr marL="1085850" lvl="2" indent="-685800">
              <a:buFontTx/>
              <a:buChar char="-"/>
            </a:pPr>
            <a:r>
              <a:rPr lang="en-US" sz="4400" b="1" dirty="0"/>
              <a:t>Raised Christ from the dead</a:t>
            </a:r>
          </a:p>
          <a:p>
            <a:pPr marL="1085850" lvl="2" indent="-685800">
              <a:buFontTx/>
              <a:buChar char="-"/>
            </a:pPr>
            <a:r>
              <a:rPr lang="en-US" sz="4400" b="1" dirty="0"/>
              <a:t>Seated with Him in the Heavenlies </a:t>
            </a:r>
          </a:p>
          <a:p>
            <a:pPr marL="1085850" lvl="2" indent="-685800">
              <a:buFontTx/>
              <a:buChar char="-"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7734294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762001"/>
            <a:ext cx="8833022" cy="6019800"/>
          </a:xfrm>
        </p:spPr>
        <p:txBody>
          <a:bodyPr>
            <a:normAutofit lnSpcReduction="10000"/>
          </a:bodyPr>
          <a:lstStyle/>
          <a:p>
            <a:pPr marL="0" lvl="1" indent="0">
              <a:buNone/>
            </a:pPr>
            <a:r>
              <a:rPr lang="en-US" sz="4800" b="1" dirty="0"/>
              <a:t>Ephesians 1:15-23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“His incomparably great power for us who believe.” v. 19</a:t>
            </a:r>
          </a:p>
          <a:p>
            <a:pPr marL="1085850" lvl="2" indent="-685800">
              <a:buFontTx/>
              <a:buChar char="-"/>
            </a:pPr>
            <a:r>
              <a:rPr lang="en-US" sz="4400" b="1" dirty="0"/>
              <a:t>Raised Christ from the dead</a:t>
            </a:r>
          </a:p>
          <a:p>
            <a:pPr marL="1085850" lvl="2" indent="-685800">
              <a:buFontTx/>
              <a:buChar char="-"/>
            </a:pPr>
            <a:r>
              <a:rPr lang="en-US" sz="4400" b="1" dirty="0"/>
              <a:t>Seated with Him in the Heavenlies </a:t>
            </a:r>
          </a:p>
          <a:p>
            <a:pPr marL="1085850" lvl="2" indent="-685800">
              <a:buFontTx/>
              <a:buChar char="-"/>
            </a:pPr>
            <a:r>
              <a:rPr lang="en-US" sz="4400" b="1" dirty="0"/>
              <a:t>Everything placed under His feet.</a:t>
            </a:r>
          </a:p>
          <a:p>
            <a:pPr marL="1085850" lvl="2" indent="-685800">
              <a:buFontTx/>
              <a:buChar char="-"/>
            </a:pP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26906012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4196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4C72E9-22AC-4520-86CD-150C0400E6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5800"/>
            <a:ext cx="91440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28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68A048-A813-4094-8E74-143B851A97A9}"/>
              </a:ext>
            </a:extLst>
          </p:cNvPr>
          <p:cNvSpPr/>
          <p:nvPr/>
        </p:nvSpPr>
        <p:spPr>
          <a:xfrm>
            <a:off x="-76200" y="5638800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BEF540-542F-471D-B6CF-75ADA982BB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5400" y="267295"/>
            <a:ext cx="6477000" cy="643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0415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8B116-9106-4511-A826-0AEC0E6EC4A0}"/>
              </a:ext>
            </a:extLst>
          </p:cNvPr>
          <p:cNvSpPr txBox="1"/>
          <p:nvPr/>
        </p:nvSpPr>
        <p:spPr>
          <a:xfrm>
            <a:off x="685800" y="838200"/>
            <a:ext cx="79248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Holy Spirit is knee deep with you in whatever crap you find yourself in. </a:t>
            </a:r>
          </a:p>
        </p:txBody>
      </p:sp>
    </p:spTree>
    <p:extLst>
      <p:ext uri="{BB962C8B-B14F-4D97-AF65-F5344CB8AC3E}">
        <p14:creationId xmlns:p14="http://schemas.microsoft.com/office/powerpoint/2010/main" val="58958558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38B116-9106-4511-A826-0AEC0E6EC4A0}"/>
              </a:ext>
            </a:extLst>
          </p:cNvPr>
          <p:cNvSpPr txBox="1"/>
          <p:nvPr/>
        </p:nvSpPr>
        <p:spPr>
          <a:xfrm>
            <a:off x="685800" y="8382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>
                <a:solidFill>
                  <a:prstClr val="white"/>
                </a:solidFill>
                <a:latin typeface="Calibri"/>
              </a:rPr>
              <a:t>#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Blessed</a:t>
            </a:r>
          </a:p>
        </p:txBody>
      </p:sp>
    </p:spTree>
    <p:extLst>
      <p:ext uri="{BB962C8B-B14F-4D97-AF65-F5344CB8AC3E}">
        <p14:creationId xmlns:p14="http://schemas.microsoft.com/office/powerpoint/2010/main" val="29565060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4562"/>
          </a:xfrm>
        </p:spPr>
        <p:txBody>
          <a:bodyPr>
            <a:noAutofit/>
          </a:bodyPr>
          <a:lstStyle/>
          <a:p>
            <a:r>
              <a:rPr lang="en-US" sz="6600" b="1" dirty="0"/>
              <a:t>Response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838200"/>
            <a:ext cx="8833022" cy="6019800"/>
          </a:xfrm>
        </p:spPr>
        <p:txBody>
          <a:bodyPr>
            <a:normAutofit/>
          </a:bodyPr>
          <a:lstStyle/>
          <a:p>
            <a:pPr lvl="1">
              <a:buFontTx/>
              <a:buChar char="-"/>
            </a:pPr>
            <a:endParaRPr lang="en-US" sz="4800" b="1" dirty="0"/>
          </a:p>
          <a:p>
            <a:pPr lvl="1">
              <a:buFontTx/>
              <a:buChar char="-"/>
            </a:pPr>
            <a:r>
              <a:rPr lang="en-US" sz="8800" b="1" dirty="0"/>
              <a:t>You are Blessed</a:t>
            </a:r>
          </a:p>
        </p:txBody>
      </p:sp>
    </p:spTree>
    <p:extLst>
      <p:ext uri="{BB962C8B-B14F-4D97-AF65-F5344CB8AC3E}">
        <p14:creationId xmlns:p14="http://schemas.microsoft.com/office/powerpoint/2010/main" val="2702888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68A048-A813-4094-8E74-143B851A97A9}"/>
              </a:ext>
            </a:extLst>
          </p:cNvPr>
          <p:cNvSpPr/>
          <p:nvPr/>
        </p:nvSpPr>
        <p:spPr>
          <a:xfrm>
            <a:off x="-76200" y="5638800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BD484-694B-4CB0-9EEA-BB6C81239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57200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6587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68A048-A813-4094-8E74-143B851A97A9}"/>
              </a:ext>
            </a:extLst>
          </p:cNvPr>
          <p:cNvSpPr/>
          <p:nvPr/>
        </p:nvSpPr>
        <p:spPr>
          <a:xfrm>
            <a:off x="-76200" y="5638800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43BD484-694B-4CB0-9EEA-BB6C81239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28600"/>
            <a:ext cx="632460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33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68A048-A813-4094-8E74-143B851A97A9}"/>
              </a:ext>
            </a:extLst>
          </p:cNvPr>
          <p:cNvSpPr/>
          <p:nvPr/>
        </p:nvSpPr>
        <p:spPr>
          <a:xfrm>
            <a:off x="-76200" y="5638800"/>
            <a:ext cx="8991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F2380E-4AC7-4218-B3A1-454A94817029}"/>
              </a:ext>
            </a:extLst>
          </p:cNvPr>
          <p:cNvSpPr txBox="1"/>
          <p:nvPr/>
        </p:nvSpPr>
        <p:spPr>
          <a:xfrm>
            <a:off x="1409700" y="1219200"/>
            <a:ext cx="6324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In Jesus - Blessed is not what you have, it’s who you are </a:t>
            </a:r>
          </a:p>
        </p:txBody>
      </p:sp>
    </p:spTree>
    <p:extLst>
      <p:ext uri="{BB962C8B-B14F-4D97-AF65-F5344CB8AC3E}">
        <p14:creationId xmlns:p14="http://schemas.microsoft.com/office/powerpoint/2010/main" val="8321090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7050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84" y="2286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524000"/>
            <a:ext cx="8833022" cy="5105400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                Page 947</a:t>
            </a:r>
          </a:p>
          <a:p>
            <a:pPr marL="0" lvl="1" indent="0">
              <a:buNone/>
            </a:pP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018527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38100"/>
            <a:ext cx="9144000" cy="944562"/>
          </a:xfrm>
        </p:spPr>
        <p:txBody>
          <a:bodyPr>
            <a:noAutofit/>
          </a:bodyPr>
          <a:lstStyle/>
          <a:p>
            <a:r>
              <a:rPr lang="en-US" sz="5400" b="1" dirty="0"/>
              <a:t>Blessed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778" y="1114425"/>
            <a:ext cx="8833022" cy="5667375"/>
          </a:xfrm>
        </p:spPr>
        <p:txBody>
          <a:bodyPr>
            <a:normAutofit/>
          </a:bodyPr>
          <a:lstStyle/>
          <a:p>
            <a:pPr marL="0" lvl="1" indent="0">
              <a:buNone/>
            </a:pPr>
            <a:r>
              <a:rPr lang="en-US" sz="4800" b="1" dirty="0"/>
              <a:t>Ephesians 1:1-14     </a:t>
            </a:r>
          </a:p>
          <a:p>
            <a:pPr marL="685800" lvl="1" indent="-685800">
              <a:buFontTx/>
              <a:buChar char="-"/>
            </a:pPr>
            <a:r>
              <a:rPr lang="en-US" sz="4800" b="1" dirty="0"/>
              <a:t>“</a:t>
            </a:r>
            <a:r>
              <a:rPr lang="en-US" sz="4800" b="1" u="sng" dirty="0"/>
              <a:t>Praise</a:t>
            </a:r>
            <a:r>
              <a:rPr lang="en-US" sz="4800" b="1" dirty="0"/>
              <a:t> be to the God and Father of our Lord Jesus Christ, who has </a:t>
            </a:r>
            <a:r>
              <a:rPr lang="en-US" sz="4800" b="1" u="sng" dirty="0"/>
              <a:t>blessed</a:t>
            </a:r>
            <a:r>
              <a:rPr lang="en-US" sz="4800" b="1" dirty="0"/>
              <a:t> us in the </a:t>
            </a:r>
            <a:r>
              <a:rPr lang="en-US" sz="4800" b="1" u="sng" dirty="0"/>
              <a:t>heavenly realms </a:t>
            </a:r>
            <a:r>
              <a:rPr lang="en-US" sz="4800" b="1" dirty="0"/>
              <a:t>with every </a:t>
            </a:r>
            <a:r>
              <a:rPr lang="en-US" sz="4800" b="1" u="sng" dirty="0"/>
              <a:t>spiritual blessing </a:t>
            </a:r>
            <a:r>
              <a:rPr lang="en-US" sz="4800" b="1" dirty="0"/>
              <a:t>in Christ.” v. 3</a:t>
            </a:r>
          </a:p>
        </p:txBody>
      </p:sp>
    </p:spTree>
    <p:extLst>
      <p:ext uri="{BB962C8B-B14F-4D97-AF65-F5344CB8AC3E}">
        <p14:creationId xmlns:p14="http://schemas.microsoft.com/office/powerpoint/2010/main" val="3565058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599484</TotalTime>
  <Words>473</Words>
  <Application>Microsoft Office PowerPoint</Application>
  <PresentationFormat>On-screen Show (4:3)</PresentationFormat>
  <Paragraphs>85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Blessed</vt:lpstr>
      <vt:lpstr>Blessed</vt:lpstr>
      <vt:lpstr>Blessed</vt:lpstr>
      <vt:lpstr>Blessed</vt:lpstr>
      <vt:lpstr>Blessed</vt:lpstr>
      <vt:lpstr>Blessed</vt:lpstr>
      <vt:lpstr>Blessed</vt:lpstr>
      <vt:lpstr>Blessed</vt:lpstr>
      <vt:lpstr>Blessed</vt:lpstr>
      <vt:lpstr>Blessed</vt:lpstr>
      <vt:lpstr>PowerPoint Presentation</vt:lpstr>
      <vt:lpstr>PowerPoint Presentation</vt:lpstr>
      <vt:lpstr>Blessed</vt:lpstr>
      <vt:lpstr>Blessed</vt:lpstr>
      <vt:lpstr>Blessed</vt:lpstr>
      <vt:lpstr>Blessed</vt:lpstr>
      <vt:lpstr>Blessed</vt:lpstr>
      <vt:lpstr>Blessed</vt:lpstr>
      <vt:lpstr>Blessed</vt:lpstr>
      <vt:lpstr>Blessed</vt:lpstr>
      <vt:lpstr>PowerPoint Presentation</vt:lpstr>
      <vt:lpstr>PowerPoint Presentation</vt:lpstr>
      <vt:lpstr>PowerPoint Presentation</vt:lpstr>
      <vt:lpstr>PowerPoint Presentation</vt:lpstr>
      <vt:lpstr>Response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Salvesen</dc:creator>
  <cp:lastModifiedBy>Jeff Salvesen</cp:lastModifiedBy>
  <cp:revision>1255</cp:revision>
  <dcterms:created xsi:type="dcterms:W3CDTF">2017-02-06T13:34:37Z</dcterms:created>
  <dcterms:modified xsi:type="dcterms:W3CDTF">2019-11-03T14:34:02Z</dcterms:modified>
</cp:coreProperties>
</file>